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4" r:id="rId4"/>
  </p:sldMasterIdLst>
  <p:handoutMasterIdLst>
    <p:handoutMasterId r:id="rId15"/>
  </p:handoutMasterIdLst>
  <p:sldIdLst>
    <p:sldId id="261" r:id="rId5"/>
    <p:sldId id="285" r:id="rId6"/>
    <p:sldId id="286" r:id="rId7"/>
    <p:sldId id="294" r:id="rId8"/>
    <p:sldId id="291" r:id="rId9"/>
    <p:sldId id="295" r:id="rId10"/>
    <p:sldId id="283" r:id="rId11"/>
    <p:sldId id="292" r:id="rId12"/>
    <p:sldId id="282" r:id="rId13"/>
    <p:sldId id="284"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211E1A0-8B3B-AA95-4C70-E8CD32155188}" name="Sanja Guyer" initials="SG" userId="S::SanjaGuyer@adsd.nv.gov::f8ec85b3-9cd3-4d94-a481-9f0e80b3c913" providerId="AD"/>
  <p188:author id="{6FCDFAC6-53CF-461E-84BD-92173475DBE6}" name="Ashlee Pelusio" initials="AP" userId="S::APelusio@adsd.nv.gov::6bd8d6dd-7987-4dd6-96e2-1a3b4c64fddb" providerId="AD"/>
  <p188:author id="{C68EF1D1-98BC-66A6-B6BD-3D2A8F4ABA0C}" name="Jamie Ahumada" initials="JA" userId="S::JamieA@adsd.nv.gov::548e5cd7-7450-42a2-b97c-64dcdd65fd06"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2D252D"/>
    <a:srgbClr val="FFBC00"/>
    <a:srgbClr val="5465E3"/>
    <a:srgbClr val="3A1D3A"/>
    <a:srgbClr val="F06A59"/>
    <a:srgbClr val="F75C8D"/>
    <a:srgbClr val="652865"/>
    <a:srgbClr val="508EFF"/>
    <a:srgbClr val="502483"/>
    <a:srgbClr val="FF652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3D93FD-9C3C-4C6A-AEF5-3689F51EBAE8}" v="1" dt="2026-04-07T19:19:02.5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5363C9E-F589-8953-5B68-E24382D297A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BE836A22-3D1F-104F-4224-C1EB8C13129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513271E-0115-994A-B286-3F6713E1F8FA}" type="datetimeFigureOut">
              <a:rPr lang="en-US" smtClean="0"/>
              <a:t>4/8/2026</a:t>
            </a:fld>
            <a:endParaRPr lang="en-US"/>
          </a:p>
        </p:txBody>
      </p:sp>
      <p:sp>
        <p:nvSpPr>
          <p:cNvPr id="4" name="Footer Placeholder 3">
            <a:extLst>
              <a:ext uri="{FF2B5EF4-FFF2-40B4-BE49-F238E27FC236}">
                <a16:creationId xmlns:a16="http://schemas.microsoft.com/office/drawing/2014/main" id="{CB277D0D-9B2B-B711-32DE-1E3D2F3E1B2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E50BEFC0-DC20-F3ED-28F8-674C209D87B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4F7567A-FD4C-9E42-93FA-C31C2A044C63}" type="slidenum">
              <a:rPr lang="en-US" smtClean="0"/>
              <a:t>‹#›</a:t>
            </a:fld>
            <a:endParaRPr lang="en-US"/>
          </a:p>
        </p:txBody>
      </p:sp>
    </p:spTree>
    <p:extLst>
      <p:ext uri="{BB962C8B-B14F-4D97-AF65-F5344CB8AC3E}">
        <p14:creationId xmlns:p14="http://schemas.microsoft.com/office/powerpoint/2010/main" val="359653425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5963E853-B562-565A-0B11-139E6FD6F0E3}"/>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rot="16200000">
            <a:off x="4241020" y="523065"/>
            <a:ext cx="8848482" cy="7341835"/>
          </a:xfrm>
          <a:prstGeom prst="rect">
            <a:avLst/>
          </a:prstGeom>
        </p:spPr>
      </p:pic>
      <p:sp>
        <p:nvSpPr>
          <p:cNvPr id="2" name="Title 3">
            <a:extLst>
              <a:ext uri="{FF2B5EF4-FFF2-40B4-BE49-F238E27FC236}">
                <a16:creationId xmlns:a16="http://schemas.microsoft.com/office/drawing/2014/main" id="{17537EB5-E4F9-9734-821D-FC0E91E63C85}"/>
              </a:ext>
            </a:extLst>
          </p:cNvPr>
          <p:cNvSpPr>
            <a:spLocks noGrp="1"/>
          </p:cNvSpPr>
          <p:nvPr>
            <p:ph type="title" hasCustomPrompt="1"/>
          </p:nvPr>
        </p:nvSpPr>
        <p:spPr>
          <a:xfrm>
            <a:off x="1231045" y="3574917"/>
            <a:ext cx="4737648" cy="567244"/>
          </a:xfrm>
          <a:prstGeom prst="rect">
            <a:avLst/>
          </a:prstGeom>
        </p:spPr>
        <p:txBody>
          <a:bodyPr anchor="t">
            <a:normAutofit/>
          </a:bodyPr>
          <a:lstStyle>
            <a:lvl1pPr>
              <a:defRPr sz="4000" b="0">
                <a:solidFill>
                  <a:srgbClr val="2D252D"/>
                </a:solidFill>
              </a:defRPr>
            </a:lvl1pPr>
          </a:lstStyle>
          <a:p>
            <a:r>
              <a:rPr lang="en-US"/>
              <a:t>Insert title here</a:t>
            </a:r>
          </a:p>
        </p:txBody>
      </p:sp>
      <p:sp>
        <p:nvSpPr>
          <p:cNvPr id="4" name="Google Shape;48;p9">
            <a:extLst>
              <a:ext uri="{FF2B5EF4-FFF2-40B4-BE49-F238E27FC236}">
                <a16:creationId xmlns:a16="http://schemas.microsoft.com/office/drawing/2014/main" id="{DE89E0F9-B73C-8B55-B647-D18E30B0E229}"/>
              </a:ext>
            </a:extLst>
          </p:cNvPr>
          <p:cNvSpPr txBox="1">
            <a:spLocks noGrp="1"/>
          </p:cNvSpPr>
          <p:nvPr>
            <p:ph type="subTitle" idx="1"/>
          </p:nvPr>
        </p:nvSpPr>
        <p:spPr>
          <a:xfrm>
            <a:off x="1231045" y="4152468"/>
            <a:ext cx="4045200" cy="12351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2600"/>
              <a:buNone/>
              <a:defRPr sz="1800">
                <a:solidFill>
                  <a:srgbClr val="5465E3"/>
                </a:solidFill>
                <a:latin typeface="+mn-lt"/>
              </a:defRPr>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r>
              <a:rPr lang="en-US"/>
              <a:t>Click to edit Master subtitle style</a:t>
            </a:r>
            <a:endParaRPr/>
          </a:p>
        </p:txBody>
      </p:sp>
      <p:sp>
        <p:nvSpPr>
          <p:cNvPr id="15" name="Text Placeholder 5">
            <a:extLst>
              <a:ext uri="{FF2B5EF4-FFF2-40B4-BE49-F238E27FC236}">
                <a16:creationId xmlns:a16="http://schemas.microsoft.com/office/drawing/2014/main" id="{3EDEB342-B287-3E29-5D1E-5065894BEFB9}"/>
              </a:ext>
            </a:extLst>
          </p:cNvPr>
          <p:cNvSpPr>
            <a:spLocks noGrp="1"/>
          </p:cNvSpPr>
          <p:nvPr>
            <p:ph type="body" sz="quarter" idx="11" hasCustomPrompt="1"/>
          </p:nvPr>
        </p:nvSpPr>
        <p:spPr>
          <a:xfrm>
            <a:off x="10017125" y="6246813"/>
            <a:ext cx="1829939" cy="277812"/>
          </a:xfrm>
        </p:spPr>
        <p:txBody>
          <a:bodyPr>
            <a:noAutofit/>
          </a:bodyPr>
          <a:lstStyle>
            <a:lvl1pPr marL="0" indent="0" algn="r">
              <a:buNone/>
              <a:defRPr sz="1000">
                <a:solidFill>
                  <a:srgbClr val="652865"/>
                </a:solidFill>
                <a:latin typeface="Century Gothic" panose="020B0502020202020204" pitchFamily="34" charset="0"/>
              </a:defRPr>
            </a:lvl1pPr>
            <a:lvl2pPr marL="457200" indent="0">
              <a:buNone/>
              <a:defRPr sz="1000">
                <a:solidFill>
                  <a:srgbClr val="652865"/>
                </a:solidFill>
                <a:latin typeface="Century Gothic" panose="020B0502020202020204" pitchFamily="34" charset="0"/>
              </a:defRPr>
            </a:lvl2pPr>
            <a:lvl3pPr marL="914400" indent="0">
              <a:buNone/>
              <a:defRPr sz="1000">
                <a:solidFill>
                  <a:srgbClr val="652865"/>
                </a:solidFill>
                <a:latin typeface="Century Gothic" panose="020B0502020202020204" pitchFamily="34" charset="0"/>
              </a:defRPr>
            </a:lvl3pPr>
            <a:lvl4pPr marL="1371600" indent="0">
              <a:buNone/>
              <a:defRPr sz="1000">
                <a:solidFill>
                  <a:srgbClr val="652865"/>
                </a:solidFill>
                <a:latin typeface="Century Gothic" panose="020B0502020202020204" pitchFamily="34" charset="0"/>
              </a:defRPr>
            </a:lvl4pPr>
            <a:lvl5pPr marL="1828800" indent="0">
              <a:buNone/>
              <a:defRPr sz="1000">
                <a:solidFill>
                  <a:srgbClr val="652865"/>
                </a:solidFill>
                <a:latin typeface="Century Gothic" panose="020B0502020202020204" pitchFamily="34" charset="0"/>
              </a:defRPr>
            </a:lvl5pPr>
          </a:lstStyle>
          <a:p>
            <a:pPr lvl="0"/>
            <a:r>
              <a:rPr lang="en-US"/>
              <a:t>Click to add revision date</a:t>
            </a:r>
          </a:p>
        </p:txBody>
      </p:sp>
      <p:pic>
        <p:nvPicPr>
          <p:cNvPr id="3" name="Picture 2" descr="A yellow and blue logo&#10;&#10;Description automatically generated">
            <a:extLst>
              <a:ext uri="{FF2B5EF4-FFF2-40B4-BE49-F238E27FC236}">
                <a16:creationId xmlns:a16="http://schemas.microsoft.com/office/drawing/2014/main" id="{E6B7574B-E36F-CC8D-18D1-740ECF6C168D}"/>
              </a:ext>
            </a:extLst>
          </p:cNvPr>
          <p:cNvPicPr>
            <a:picLocks noChangeAspect="1"/>
          </p:cNvPicPr>
          <p:nvPr userDrawn="1"/>
        </p:nvPicPr>
        <p:blipFill>
          <a:blip r:embed="rId3"/>
          <a:stretch>
            <a:fillRect/>
          </a:stretch>
        </p:blipFill>
        <p:spPr>
          <a:xfrm>
            <a:off x="1230313" y="1346474"/>
            <a:ext cx="4758746" cy="1621629"/>
          </a:xfrm>
          <a:prstGeom prst="rect">
            <a:avLst/>
          </a:prstGeom>
        </p:spPr>
      </p:pic>
      <p:cxnSp>
        <p:nvCxnSpPr>
          <p:cNvPr id="5" name="Straight Connector 4">
            <a:extLst>
              <a:ext uri="{FF2B5EF4-FFF2-40B4-BE49-F238E27FC236}">
                <a16:creationId xmlns:a16="http://schemas.microsoft.com/office/drawing/2014/main" id="{7A55270E-F769-D175-02DE-091EFEFBFB86}"/>
              </a:ext>
            </a:extLst>
          </p:cNvPr>
          <p:cNvCxnSpPr>
            <a:cxnSpLocks/>
          </p:cNvCxnSpPr>
          <p:nvPr userDrawn="1"/>
        </p:nvCxnSpPr>
        <p:spPr>
          <a:xfrm>
            <a:off x="618067" y="6392523"/>
            <a:ext cx="9135533" cy="0"/>
          </a:xfrm>
          <a:prstGeom prst="line">
            <a:avLst/>
          </a:prstGeom>
          <a:ln w="28575">
            <a:solidFill>
              <a:srgbClr val="FFBC00"/>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3317894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2B5991C4-2FB4-BE80-3EB5-89DA95173755}"/>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rot="14400000">
            <a:off x="8840113" y="3549621"/>
            <a:ext cx="3666496" cy="5725943"/>
          </a:xfrm>
          <a:prstGeom prst="rect">
            <a:avLst/>
          </a:prstGeom>
        </p:spPr>
      </p:pic>
      <p:sp>
        <p:nvSpPr>
          <p:cNvPr id="8" name="TextBox 7">
            <a:extLst>
              <a:ext uri="{FF2B5EF4-FFF2-40B4-BE49-F238E27FC236}">
                <a16:creationId xmlns:a16="http://schemas.microsoft.com/office/drawing/2014/main" id="{EB193AD9-ADD5-5284-40CD-C04C4F6509CF}"/>
              </a:ext>
            </a:extLst>
          </p:cNvPr>
          <p:cNvSpPr txBox="1"/>
          <p:nvPr userDrawn="1"/>
        </p:nvSpPr>
        <p:spPr>
          <a:xfrm>
            <a:off x="11606062" y="6274094"/>
            <a:ext cx="585938" cy="276999"/>
          </a:xfrm>
          <a:prstGeom prst="rect">
            <a:avLst/>
          </a:prstGeom>
          <a:noFill/>
        </p:spPr>
        <p:txBody>
          <a:bodyPr wrap="square">
            <a:spAutoFit/>
          </a:bodyPr>
          <a:lstStyle/>
          <a:p>
            <a:pPr algn="ctr"/>
            <a:fld id="{88F76542-77E2-0542-AA90-392691496362}" type="slidenum">
              <a:rPr lang="en-US" sz="1200" smtClean="0">
                <a:solidFill>
                  <a:schemeClr val="bg1"/>
                </a:solidFill>
                <a:latin typeface="Greycliff CF" pitchFamily="2" charset="0"/>
              </a:rPr>
              <a:pPr algn="ctr"/>
              <a:t>‹#›</a:t>
            </a:fld>
            <a:endParaRPr lang="en-US" sz="1200">
              <a:solidFill>
                <a:schemeClr val="bg1"/>
              </a:solidFill>
              <a:latin typeface="Greycliff CF" pitchFamily="2" charset="0"/>
            </a:endParaRPr>
          </a:p>
        </p:txBody>
      </p:sp>
      <p:sp>
        <p:nvSpPr>
          <p:cNvPr id="14" name="Chart Placeholder 13">
            <a:extLst>
              <a:ext uri="{FF2B5EF4-FFF2-40B4-BE49-F238E27FC236}">
                <a16:creationId xmlns:a16="http://schemas.microsoft.com/office/drawing/2014/main" id="{016CA46C-E6E2-8324-BFD8-43D4A110EB6E}"/>
              </a:ext>
            </a:extLst>
          </p:cNvPr>
          <p:cNvSpPr>
            <a:spLocks noGrp="1"/>
          </p:cNvSpPr>
          <p:nvPr>
            <p:ph type="chart" sz="quarter" idx="14"/>
          </p:nvPr>
        </p:nvSpPr>
        <p:spPr>
          <a:xfrm>
            <a:off x="1279748" y="1712959"/>
            <a:ext cx="3965575" cy="3311888"/>
          </a:xfrm>
        </p:spPr>
        <p:txBody>
          <a:bodyPr/>
          <a:lstStyle/>
          <a:p>
            <a:r>
              <a:rPr lang="en-US"/>
              <a:t>Click icon to add chart</a:t>
            </a:r>
          </a:p>
        </p:txBody>
      </p:sp>
      <p:sp>
        <p:nvSpPr>
          <p:cNvPr id="2" name="Chart Placeholder 13">
            <a:extLst>
              <a:ext uri="{FF2B5EF4-FFF2-40B4-BE49-F238E27FC236}">
                <a16:creationId xmlns:a16="http://schemas.microsoft.com/office/drawing/2014/main" id="{5C81F2FF-6D10-6CA5-E677-8E985F3DABBF}"/>
              </a:ext>
            </a:extLst>
          </p:cNvPr>
          <p:cNvSpPr>
            <a:spLocks noGrp="1"/>
          </p:cNvSpPr>
          <p:nvPr>
            <p:ph type="chart" sz="quarter" idx="15"/>
          </p:nvPr>
        </p:nvSpPr>
        <p:spPr>
          <a:xfrm>
            <a:off x="6442904" y="1712959"/>
            <a:ext cx="3965575" cy="3311888"/>
          </a:xfrm>
        </p:spPr>
        <p:txBody>
          <a:bodyPr/>
          <a:lstStyle/>
          <a:p>
            <a:r>
              <a:rPr lang="en-US"/>
              <a:t>Click icon to add chart</a:t>
            </a:r>
          </a:p>
        </p:txBody>
      </p:sp>
      <p:sp>
        <p:nvSpPr>
          <p:cNvPr id="5" name="Title 3">
            <a:extLst>
              <a:ext uri="{FF2B5EF4-FFF2-40B4-BE49-F238E27FC236}">
                <a16:creationId xmlns:a16="http://schemas.microsoft.com/office/drawing/2014/main" id="{9722D975-EC05-A80C-73AC-C4725B79B05D}"/>
              </a:ext>
            </a:extLst>
          </p:cNvPr>
          <p:cNvSpPr>
            <a:spLocks noGrp="1"/>
          </p:cNvSpPr>
          <p:nvPr>
            <p:ph type="title" hasCustomPrompt="1"/>
          </p:nvPr>
        </p:nvSpPr>
        <p:spPr>
          <a:xfrm>
            <a:off x="1279748" y="924523"/>
            <a:ext cx="4266306" cy="608554"/>
          </a:xfrm>
          <a:prstGeom prst="rect">
            <a:avLst/>
          </a:prstGeom>
        </p:spPr>
        <p:txBody>
          <a:bodyPr anchor="t">
            <a:normAutofit/>
          </a:bodyPr>
          <a:lstStyle>
            <a:lvl1pPr>
              <a:defRPr sz="4000" b="0">
                <a:solidFill>
                  <a:srgbClr val="2D252D"/>
                </a:solidFill>
              </a:defRPr>
            </a:lvl1pPr>
          </a:lstStyle>
          <a:p>
            <a:r>
              <a:rPr lang="en-US"/>
              <a:t>Insert title here</a:t>
            </a:r>
          </a:p>
        </p:txBody>
      </p:sp>
      <p:cxnSp>
        <p:nvCxnSpPr>
          <p:cNvPr id="12" name="Straight Connector 11">
            <a:extLst>
              <a:ext uri="{FF2B5EF4-FFF2-40B4-BE49-F238E27FC236}">
                <a16:creationId xmlns:a16="http://schemas.microsoft.com/office/drawing/2014/main" id="{7DF5F13A-3C06-ABA3-99C7-547A5E119679}"/>
              </a:ext>
            </a:extLst>
          </p:cNvPr>
          <p:cNvCxnSpPr>
            <a:cxnSpLocks/>
          </p:cNvCxnSpPr>
          <p:nvPr userDrawn="1"/>
        </p:nvCxnSpPr>
        <p:spPr>
          <a:xfrm flipH="1">
            <a:off x="585938" y="656318"/>
            <a:ext cx="11020123" cy="0"/>
          </a:xfrm>
          <a:prstGeom prst="line">
            <a:avLst/>
          </a:prstGeom>
          <a:ln w="28575">
            <a:solidFill>
              <a:srgbClr val="FFBC00"/>
            </a:solidFill>
          </a:ln>
        </p:spPr>
        <p:style>
          <a:lnRef idx="1">
            <a:schemeClr val="accent2"/>
          </a:lnRef>
          <a:fillRef idx="0">
            <a:schemeClr val="accent2"/>
          </a:fillRef>
          <a:effectRef idx="0">
            <a:schemeClr val="accent2"/>
          </a:effectRef>
          <a:fontRef idx="minor">
            <a:schemeClr val="tx1"/>
          </a:fontRef>
        </p:style>
      </p:cxnSp>
      <p:sp>
        <p:nvSpPr>
          <p:cNvPr id="3" name="Text Placeholder 10">
            <a:extLst>
              <a:ext uri="{FF2B5EF4-FFF2-40B4-BE49-F238E27FC236}">
                <a16:creationId xmlns:a16="http://schemas.microsoft.com/office/drawing/2014/main" id="{94866E38-6248-4150-676A-5BA6D2BDAC9E}"/>
              </a:ext>
            </a:extLst>
          </p:cNvPr>
          <p:cNvSpPr>
            <a:spLocks noGrp="1"/>
          </p:cNvSpPr>
          <p:nvPr>
            <p:ph type="body" sz="quarter" idx="10" hasCustomPrompt="1"/>
          </p:nvPr>
        </p:nvSpPr>
        <p:spPr>
          <a:xfrm>
            <a:off x="585938" y="168462"/>
            <a:ext cx="2125662" cy="307975"/>
          </a:xfrm>
        </p:spPr>
        <p:txBody>
          <a:bodyPr anchor="ctr">
            <a:noAutofit/>
          </a:bodyPr>
          <a:lstStyle>
            <a:lvl1pPr marL="0" indent="0" algn="l">
              <a:buNone/>
              <a:defRPr sz="1000" b="0" i="0">
                <a:solidFill>
                  <a:schemeClr val="bg2">
                    <a:lumMod val="75000"/>
                  </a:schemeClr>
                </a:solidFill>
                <a:latin typeface="Gill Sans MT" panose="020B0502020104020203" pitchFamily="34" charset="77"/>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Click to add section title.</a:t>
            </a:r>
          </a:p>
        </p:txBody>
      </p:sp>
    </p:spTree>
    <p:extLst>
      <p:ext uri="{BB962C8B-B14F-4D97-AF65-F5344CB8AC3E}">
        <p14:creationId xmlns:p14="http://schemas.microsoft.com/office/powerpoint/2010/main" val="4039145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_Section Header">
    <p:bg>
      <p:bgPr>
        <a:solidFill>
          <a:srgbClr val="5465E3"/>
        </a:solidFill>
        <a:effectLst/>
      </p:bgPr>
    </p:bg>
    <p:spTree>
      <p:nvGrpSpPr>
        <p:cNvPr id="1" name=""/>
        <p:cNvGrpSpPr/>
        <p:nvPr/>
      </p:nvGrpSpPr>
      <p:grpSpPr>
        <a:xfrm>
          <a:off x="0" y="0"/>
          <a:ext cx="0" cy="0"/>
          <a:chOff x="0" y="0"/>
          <a:chExt cx="0" cy="0"/>
        </a:xfrm>
      </p:grpSpPr>
      <p:sp>
        <p:nvSpPr>
          <p:cNvPr id="13" name="Title 3">
            <a:extLst>
              <a:ext uri="{FF2B5EF4-FFF2-40B4-BE49-F238E27FC236}">
                <a16:creationId xmlns:a16="http://schemas.microsoft.com/office/drawing/2014/main" id="{1AB6C521-D610-8469-6F54-735A1624819F}"/>
              </a:ext>
            </a:extLst>
          </p:cNvPr>
          <p:cNvSpPr>
            <a:spLocks noGrp="1"/>
          </p:cNvSpPr>
          <p:nvPr>
            <p:ph type="title" hasCustomPrompt="1"/>
          </p:nvPr>
        </p:nvSpPr>
        <p:spPr>
          <a:xfrm>
            <a:off x="1279747" y="0"/>
            <a:ext cx="9482846" cy="6857999"/>
          </a:xfrm>
          <a:prstGeom prst="rect">
            <a:avLst/>
          </a:prstGeom>
        </p:spPr>
        <p:txBody>
          <a:bodyPr anchor="ctr">
            <a:normAutofit/>
          </a:bodyPr>
          <a:lstStyle>
            <a:lvl1pPr algn="ctr">
              <a:defRPr sz="5400" b="0">
                <a:solidFill>
                  <a:srgbClr val="3A1D3A"/>
                </a:solidFill>
              </a:defRPr>
            </a:lvl1pPr>
          </a:lstStyle>
          <a:p>
            <a:r>
              <a:rPr lang="en-US"/>
              <a:t>Insert large text here</a:t>
            </a:r>
          </a:p>
        </p:txBody>
      </p:sp>
    </p:spTree>
    <p:extLst>
      <p:ext uri="{BB962C8B-B14F-4D97-AF65-F5344CB8AC3E}">
        <p14:creationId xmlns:p14="http://schemas.microsoft.com/office/powerpoint/2010/main" val="3702757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8_Section Header">
    <p:bg>
      <p:bgPr>
        <a:solidFill>
          <a:srgbClr val="F75C8D"/>
        </a:solidFill>
        <a:effectLst/>
      </p:bgPr>
    </p:bg>
    <p:spTree>
      <p:nvGrpSpPr>
        <p:cNvPr id="1" name=""/>
        <p:cNvGrpSpPr/>
        <p:nvPr/>
      </p:nvGrpSpPr>
      <p:grpSpPr>
        <a:xfrm>
          <a:off x="0" y="0"/>
          <a:ext cx="0" cy="0"/>
          <a:chOff x="0" y="0"/>
          <a:chExt cx="0" cy="0"/>
        </a:xfrm>
      </p:grpSpPr>
      <p:sp>
        <p:nvSpPr>
          <p:cNvPr id="13" name="Title 3">
            <a:extLst>
              <a:ext uri="{FF2B5EF4-FFF2-40B4-BE49-F238E27FC236}">
                <a16:creationId xmlns:a16="http://schemas.microsoft.com/office/drawing/2014/main" id="{1AB6C521-D610-8469-6F54-735A1624819F}"/>
              </a:ext>
            </a:extLst>
          </p:cNvPr>
          <p:cNvSpPr>
            <a:spLocks noGrp="1"/>
          </p:cNvSpPr>
          <p:nvPr>
            <p:ph type="title" hasCustomPrompt="1"/>
          </p:nvPr>
        </p:nvSpPr>
        <p:spPr>
          <a:xfrm>
            <a:off x="1279747" y="0"/>
            <a:ext cx="9482846" cy="6857999"/>
          </a:xfrm>
          <a:prstGeom prst="rect">
            <a:avLst/>
          </a:prstGeom>
        </p:spPr>
        <p:txBody>
          <a:bodyPr anchor="ctr">
            <a:normAutofit/>
          </a:bodyPr>
          <a:lstStyle>
            <a:lvl1pPr algn="ctr">
              <a:defRPr sz="5400" b="0">
                <a:solidFill>
                  <a:srgbClr val="3A1D3A"/>
                </a:solidFill>
              </a:defRPr>
            </a:lvl1pPr>
          </a:lstStyle>
          <a:p>
            <a:r>
              <a:rPr lang="en-US"/>
              <a:t>Insert large text here</a:t>
            </a:r>
          </a:p>
        </p:txBody>
      </p:sp>
    </p:spTree>
    <p:extLst>
      <p:ext uri="{BB962C8B-B14F-4D97-AF65-F5344CB8AC3E}">
        <p14:creationId xmlns:p14="http://schemas.microsoft.com/office/powerpoint/2010/main" val="3423931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9_Section Header">
    <p:bg>
      <p:bgPr>
        <a:solidFill>
          <a:srgbClr val="F06A59"/>
        </a:solidFill>
        <a:effectLst/>
      </p:bgPr>
    </p:bg>
    <p:spTree>
      <p:nvGrpSpPr>
        <p:cNvPr id="1" name=""/>
        <p:cNvGrpSpPr/>
        <p:nvPr/>
      </p:nvGrpSpPr>
      <p:grpSpPr>
        <a:xfrm>
          <a:off x="0" y="0"/>
          <a:ext cx="0" cy="0"/>
          <a:chOff x="0" y="0"/>
          <a:chExt cx="0" cy="0"/>
        </a:xfrm>
      </p:grpSpPr>
      <p:sp>
        <p:nvSpPr>
          <p:cNvPr id="13" name="Title 3">
            <a:extLst>
              <a:ext uri="{FF2B5EF4-FFF2-40B4-BE49-F238E27FC236}">
                <a16:creationId xmlns:a16="http://schemas.microsoft.com/office/drawing/2014/main" id="{1AB6C521-D610-8469-6F54-735A1624819F}"/>
              </a:ext>
            </a:extLst>
          </p:cNvPr>
          <p:cNvSpPr>
            <a:spLocks noGrp="1"/>
          </p:cNvSpPr>
          <p:nvPr>
            <p:ph type="title" hasCustomPrompt="1"/>
          </p:nvPr>
        </p:nvSpPr>
        <p:spPr>
          <a:xfrm>
            <a:off x="1279747" y="0"/>
            <a:ext cx="9482846" cy="6857999"/>
          </a:xfrm>
          <a:prstGeom prst="rect">
            <a:avLst/>
          </a:prstGeom>
        </p:spPr>
        <p:txBody>
          <a:bodyPr anchor="ctr">
            <a:normAutofit/>
          </a:bodyPr>
          <a:lstStyle>
            <a:lvl1pPr algn="ctr">
              <a:defRPr sz="5400" b="0">
                <a:solidFill>
                  <a:srgbClr val="3A1D3A"/>
                </a:solidFill>
              </a:defRPr>
            </a:lvl1pPr>
          </a:lstStyle>
          <a:p>
            <a:r>
              <a:rPr lang="en-US"/>
              <a:t>Insert large text here</a:t>
            </a:r>
          </a:p>
        </p:txBody>
      </p:sp>
    </p:spTree>
    <p:extLst>
      <p:ext uri="{BB962C8B-B14F-4D97-AF65-F5344CB8AC3E}">
        <p14:creationId xmlns:p14="http://schemas.microsoft.com/office/powerpoint/2010/main" val="3250009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5_Section Header">
    <p:bg>
      <p:bgPr>
        <a:solidFill>
          <a:srgbClr val="FFBC00"/>
        </a:solidFill>
        <a:effectLst/>
      </p:bgPr>
    </p:bg>
    <p:spTree>
      <p:nvGrpSpPr>
        <p:cNvPr id="1" name=""/>
        <p:cNvGrpSpPr/>
        <p:nvPr/>
      </p:nvGrpSpPr>
      <p:grpSpPr>
        <a:xfrm>
          <a:off x="0" y="0"/>
          <a:ext cx="0" cy="0"/>
          <a:chOff x="0" y="0"/>
          <a:chExt cx="0" cy="0"/>
        </a:xfrm>
      </p:grpSpPr>
      <p:sp>
        <p:nvSpPr>
          <p:cNvPr id="13" name="Title 3">
            <a:extLst>
              <a:ext uri="{FF2B5EF4-FFF2-40B4-BE49-F238E27FC236}">
                <a16:creationId xmlns:a16="http://schemas.microsoft.com/office/drawing/2014/main" id="{1AB6C521-D610-8469-6F54-735A1624819F}"/>
              </a:ext>
            </a:extLst>
          </p:cNvPr>
          <p:cNvSpPr>
            <a:spLocks noGrp="1"/>
          </p:cNvSpPr>
          <p:nvPr>
            <p:ph type="title" hasCustomPrompt="1"/>
          </p:nvPr>
        </p:nvSpPr>
        <p:spPr>
          <a:xfrm>
            <a:off x="1279747" y="0"/>
            <a:ext cx="9482846" cy="6857999"/>
          </a:xfrm>
          <a:prstGeom prst="rect">
            <a:avLst/>
          </a:prstGeom>
        </p:spPr>
        <p:txBody>
          <a:bodyPr anchor="ctr">
            <a:normAutofit/>
          </a:bodyPr>
          <a:lstStyle>
            <a:lvl1pPr algn="ctr">
              <a:defRPr sz="5400" b="0">
                <a:solidFill>
                  <a:srgbClr val="3A1D3A"/>
                </a:solidFill>
              </a:defRPr>
            </a:lvl1pPr>
          </a:lstStyle>
          <a:p>
            <a:r>
              <a:rPr lang="en-US"/>
              <a:t>Insert large text here</a:t>
            </a:r>
          </a:p>
        </p:txBody>
      </p:sp>
    </p:spTree>
    <p:extLst>
      <p:ext uri="{BB962C8B-B14F-4D97-AF65-F5344CB8AC3E}">
        <p14:creationId xmlns:p14="http://schemas.microsoft.com/office/powerpoint/2010/main" val="36827163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5963E853-B562-565A-0B11-139E6FD6F0E3}"/>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rot="16200000">
            <a:off x="4241020" y="523065"/>
            <a:ext cx="8848482" cy="7341835"/>
          </a:xfrm>
          <a:prstGeom prst="rect">
            <a:avLst/>
          </a:prstGeom>
        </p:spPr>
      </p:pic>
      <p:sp>
        <p:nvSpPr>
          <p:cNvPr id="2" name="Title 3">
            <a:extLst>
              <a:ext uri="{FF2B5EF4-FFF2-40B4-BE49-F238E27FC236}">
                <a16:creationId xmlns:a16="http://schemas.microsoft.com/office/drawing/2014/main" id="{17537EB5-E4F9-9734-821D-FC0E91E63C85}"/>
              </a:ext>
            </a:extLst>
          </p:cNvPr>
          <p:cNvSpPr>
            <a:spLocks noGrp="1"/>
          </p:cNvSpPr>
          <p:nvPr>
            <p:ph type="title" hasCustomPrompt="1"/>
          </p:nvPr>
        </p:nvSpPr>
        <p:spPr>
          <a:xfrm>
            <a:off x="1231044" y="3574917"/>
            <a:ext cx="5511399" cy="567244"/>
          </a:xfrm>
          <a:prstGeom prst="rect">
            <a:avLst/>
          </a:prstGeom>
        </p:spPr>
        <p:txBody>
          <a:bodyPr anchor="ctr">
            <a:normAutofit/>
          </a:bodyPr>
          <a:lstStyle>
            <a:lvl1pPr>
              <a:defRPr sz="2800" b="0">
                <a:solidFill>
                  <a:srgbClr val="2D252D"/>
                </a:solidFill>
              </a:defRPr>
            </a:lvl1pPr>
          </a:lstStyle>
          <a:p>
            <a:r>
              <a:rPr lang="en-US"/>
              <a:t>Enter Contact Info Name</a:t>
            </a:r>
          </a:p>
        </p:txBody>
      </p:sp>
      <p:sp>
        <p:nvSpPr>
          <p:cNvPr id="4" name="Google Shape;48;p9">
            <a:extLst>
              <a:ext uri="{FF2B5EF4-FFF2-40B4-BE49-F238E27FC236}">
                <a16:creationId xmlns:a16="http://schemas.microsoft.com/office/drawing/2014/main" id="{DE89E0F9-B73C-8B55-B647-D18E30B0E229}"/>
              </a:ext>
            </a:extLst>
          </p:cNvPr>
          <p:cNvSpPr txBox="1">
            <a:spLocks noGrp="1"/>
          </p:cNvSpPr>
          <p:nvPr>
            <p:ph type="subTitle" idx="1" hasCustomPrompt="1"/>
          </p:nvPr>
        </p:nvSpPr>
        <p:spPr>
          <a:xfrm>
            <a:off x="1231045" y="4152468"/>
            <a:ext cx="5511398" cy="398482"/>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2600"/>
              <a:buNone/>
              <a:defRPr sz="1800">
                <a:solidFill>
                  <a:srgbClr val="5465E3"/>
                </a:solidFill>
                <a:latin typeface="+mn-lt"/>
              </a:defRPr>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r>
              <a:rPr lang="en-US"/>
              <a:t>Enter Contact Title here</a:t>
            </a:r>
            <a:endParaRPr/>
          </a:p>
        </p:txBody>
      </p:sp>
      <p:sp>
        <p:nvSpPr>
          <p:cNvPr id="9" name="Text Placeholder 8">
            <a:extLst>
              <a:ext uri="{FF2B5EF4-FFF2-40B4-BE49-F238E27FC236}">
                <a16:creationId xmlns:a16="http://schemas.microsoft.com/office/drawing/2014/main" id="{21E97926-338B-FCEC-1A11-AC3598292D38}"/>
              </a:ext>
            </a:extLst>
          </p:cNvPr>
          <p:cNvSpPr>
            <a:spLocks noGrp="1"/>
          </p:cNvSpPr>
          <p:nvPr>
            <p:ph type="body" sz="quarter" idx="12" hasCustomPrompt="1"/>
          </p:nvPr>
        </p:nvSpPr>
        <p:spPr>
          <a:xfrm>
            <a:off x="1230313" y="4561257"/>
            <a:ext cx="4004878" cy="754062"/>
          </a:xfrm>
        </p:spPr>
        <p:txBody>
          <a:bodyPr>
            <a:normAutofit/>
          </a:bodyPr>
          <a:lstStyle>
            <a:lvl1pPr marL="0" indent="0">
              <a:buNone/>
              <a:defRPr sz="1400">
                <a:solidFill>
                  <a:srgbClr val="3A1D3A"/>
                </a:solidFill>
                <a:latin typeface="Century Gothic" panose="020B0502020202020204" pitchFamily="34" charset="0"/>
              </a:defRPr>
            </a:lvl1pPr>
          </a:lstStyle>
          <a:p>
            <a:pPr lvl="0"/>
            <a:r>
              <a:rPr lang="en-US"/>
              <a:t>e: </a:t>
            </a:r>
            <a:r>
              <a:rPr lang="en-US" err="1"/>
              <a:t>yourname@adds.nv.gov</a:t>
            </a:r>
            <a:endParaRPr lang="en-US"/>
          </a:p>
          <a:p>
            <a:pPr lvl="0"/>
            <a:r>
              <a:rPr lang="en-US"/>
              <a:t>o: 123-456-7895</a:t>
            </a:r>
          </a:p>
        </p:txBody>
      </p:sp>
      <p:pic>
        <p:nvPicPr>
          <p:cNvPr id="12" name="Picture 11" descr="A yellow and blue logo&#10;&#10;Description automatically generated">
            <a:extLst>
              <a:ext uri="{FF2B5EF4-FFF2-40B4-BE49-F238E27FC236}">
                <a16:creationId xmlns:a16="http://schemas.microsoft.com/office/drawing/2014/main" id="{FE86E47D-5D66-8E30-AC42-7F0FDE9E5B7D}"/>
              </a:ext>
            </a:extLst>
          </p:cNvPr>
          <p:cNvPicPr>
            <a:picLocks noChangeAspect="1"/>
          </p:cNvPicPr>
          <p:nvPr userDrawn="1"/>
        </p:nvPicPr>
        <p:blipFill>
          <a:blip r:embed="rId3"/>
          <a:stretch>
            <a:fillRect/>
          </a:stretch>
        </p:blipFill>
        <p:spPr>
          <a:xfrm>
            <a:off x="1230313" y="1346474"/>
            <a:ext cx="4758746" cy="1621629"/>
          </a:xfrm>
          <a:prstGeom prst="rect">
            <a:avLst/>
          </a:prstGeom>
        </p:spPr>
      </p:pic>
      <p:cxnSp>
        <p:nvCxnSpPr>
          <p:cNvPr id="8" name="Straight Connector 7">
            <a:extLst>
              <a:ext uri="{FF2B5EF4-FFF2-40B4-BE49-F238E27FC236}">
                <a16:creationId xmlns:a16="http://schemas.microsoft.com/office/drawing/2014/main" id="{4FA5E4F5-5361-3F46-4756-7699723C53E2}"/>
              </a:ext>
            </a:extLst>
          </p:cNvPr>
          <p:cNvCxnSpPr>
            <a:cxnSpLocks/>
          </p:cNvCxnSpPr>
          <p:nvPr userDrawn="1"/>
        </p:nvCxnSpPr>
        <p:spPr>
          <a:xfrm>
            <a:off x="618067" y="6392523"/>
            <a:ext cx="8893681" cy="0"/>
          </a:xfrm>
          <a:prstGeom prst="line">
            <a:avLst/>
          </a:prstGeom>
          <a:ln w="28575">
            <a:solidFill>
              <a:srgbClr val="FFBC00"/>
            </a:solidFill>
          </a:ln>
        </p:spPr>
        <p:style>
          <a:lnRef idx="1">
            <a:schemeClr val="accent2"/>
          </a:lnRef>
          <a:fillRef idx="0">
            <a:schemeClr val="accent2"/>
          </a:fillRef>
          <a:effectRef idx="0">
            <a:schemeClr val="accent2"/>
          </a:effectRef>
          <a:fontRef idx="minor">
            <a:schemeClr val="tx1"/>
          </a:fontRef>
        </p:style>
      </p:cxnSp>
      <p:sp>
        <p:nvSpPr>
          <p:cNvPr id="13" name="Text Placeholder 5">
            <a:extLst>
              <a:ext uri="{FF2B5EF4-FFF2-40B4-BE49-F238E27FC236}">
                <a16:creationId xmlns:a16="http://schemas.microsoft.com/office/drawing/2014/main" id="{1AAFB53C-C0E9-F7FE-B7F4-A76337749599}"/>
              </a:ext>
            </a:extLst>
          </p:cNvPr>
          <p:cNvSpPr>
            <a:spLocks noGrp="1"/>
          </p:cNvSpPr>
          <p:nvPr>
            <p:ph type="body" sz="quarter" idx="11" hasCustomPrompt="1"/>
          </p:nvPr>
        </p:nvSpPr>
        <p:spPr>
          <a:xfrm>
            <a:off x="8825949" y="6246813"/>
            <a:ext cx="3021116" cy="277812"/>
          </a:xfrm>
        </p:spPr>
        <p:txBody>
          <a:bodyPr>
            <a:noAutofit/>
          </a:bodyPr>
          <a:lstStyle>
            <a:lvl1pPr marL="0" indent="0" algn="r">
              <a:buNone/>
              <a:defRPr sz="1000" b="0" i="0">
                <a:solidFill>
                  <a:schemeClr val="bg2">
                    <a:lumMod val="75000"/>
                  </a:schemeClr>
                </a:solidFill>
                <a:latin typeface="Gill Sans MT" panose="020B0502020104020203" pitchFamily="34" charset="77"/>
              </a:defRPr>
            </a:lvl1pPr>
            <a:lvl2pPr marL="457200" indent="0">
              <a:buNone/>
              <a:defRPr sz="1000">
                <a:solidFill>
                  <a:srgbClr val="652865"/>
                </a:solidFill>
                <a:latin typeface="Century Gothic" panose="020B0502020202020204" pitchFamily="34" charset="0"/>
              </a:defRPr>
            </a:lvl2pPr>
            <a:lvl3pPr marL="914400" indent="0">
              <a:buNone/>
              <a:defRPr sz="1000">
                <a:solidFill>
                  <a:srgbClr val="652865"/>
                </a:solidFill>
                <a:latin typeface="Century Gothic" panose="020B0502020202020204" pitchFamily="34" charset="0"/>
              </a:defRPr>
            </a:lvl3pPr>
            <a:lvl4pPr marL="1371600" indent="0">
              <a:buNone/>
              <a:defRPr sz="1000">
                <a:solidFill>
                  <a:srgbClr val="652865"/>
                </a:solidFill>
                <a:latin typeface="Century Gothic" panose="020B0502020202020204" pitchFamily="34" charset="0"/>
              </a:defRPr>
            </a:lvl4pPr>
            <a:lvl5pPr marL="1828800" indent="0">
              <a:buNone/>
              <a:defRPr sz="1000">
                <a:solidFill>
                  <a:srgbClr val="652865"/>
                </a:solidFill>
                <a:latin typeface="Century Gothic" panose="020B0502020202020204" pitchFamily="34" charset="0"/>
              </a:defRPr>
            </a:lvl5pPr>
          </a:lstStyle>
          <a:p>
            <a:pPr lvl="0"/>
            <a:r>
              <a:rPr lang="en-US"/>
              <a:t>For more information, visit </a:t>
            </a:r>
            <a:r>
              <a:rPr lang="en-US" err="1"/>
              <a:t>adds.nv.gov</a:t>
            </a:r>
            <a:endParaRPr lang="en-US"/>
          </a:p>
        </p:txBody>
      </p:sp>
      <p:sp>
        <p:nvSpPr>
          <p:cNvPr id="14" name="Picture Placeholder 3">
            <a:extLst>
              <a:ext uri="{FF2B5EF4-FFF2-40B4-BE49-F238E27FC236}">
                <a16:creationId xmlns:a16="http://schemas.microsoft.com/office/drawing/2014/main" id="{1E676385-B708-139B-CF1D-A90CBC781B9C}"/>
              </a:ext>
            </a:extLst>
          </p:cNvPr>
          <p:cNvSpPr>
            <a:spLocks noGrp="1"/>
          </p:cNvSpPr>
          <p:nvPr>
            <p:ph type="pic" sz="quarter" idx="13"/>
          </p:nvPr>
        </p:nvSpPr>
        <p:spPr>
          <a:xfrm>
            <a:off x="6956811" y="1609344"/>
            <a:ext cx="3573427" cy="3573427"/>
          </a:xfrm>
          <a:prstGeom prst="ellipse">
            <a:avLst/>
          </a:prstGeom>
        </p:spPr>
        <p:txBody>
          <a:bodyPr/>
          <a:lstStyle/>
          <a:p>
            <a:r>
              <a:rPr lang="en-US"/>
              <a:t>Click icon to add picture</a:t>
            </a:r>
          </a:p>
        </p:txBody>
      </p:sp>
    </p:spTree>
    <p:extLst>
      <p:ext uri="{BB962C8B-B14F-4D97-AF65-F5344CB8AC3E}">
        <p14:creationId xmlns:p14="http://schemas.microsoft.com/office/powerpoint/2010/main" val="29058510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bg>
      <p:bgPr>
        <a:solidFill>
          <a:srgbClr val="3A1D3A"/>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1CBCA-6672-2EB1-70DE-147AB65C36E9}"/>
              </a:ext>
            </a:extLst>
          </p:cNvPr>
          <p:cNvSpPr>
            <a:spLocks noGrp="1"/>
          </p:cNvSpPr>
          <p:nvPr>
            <p:ph type="title"/>
          </p:nvPr>
        </p:nvSpPr>
        <p:spPr>
          <a:xfrm>
            <a:off x="838200" y="3861372"/>
            <a:ext cx="10515600" cy="1325563"/>
          </a:xfrm>
        </p:spPr>
        <p:txBody>
          <a:bodyPr/>
          <a:lstStyle>
            <a:lvl1pPr algn="ctr">
              <a:defRPr>
                <a:solidFill>
                  <a:schemeClr val="bg1"/>
                </a:solidFill>
              </a:defRPr>
            </a:lvl1pPr>
          </a:lstStyle>
          <a:p>
            <a:r>
              <a:rPr lang="en-US"/>
              <a:t>Click to edit Master title style</a:t>
            </a:r>
          </a:p>
        </p:txBody>
      </p:sp>
      <p:pic>
        <p:nvPicPr>
          <p:cNvPr id="7" name="Picture 6" descr="A heart with colorful circles and white text&#10;&#10;Description automatically generated">
            <a:extLst>
              <a:ext uri="{FF2B5EF4-FFF2-40B4-BE49-F238E27FC236}">
                <a16:creationId xmlns:a16="http://schemas.microsoft.com/office/drawing/2014/main" id="{7A826E46-9266-6435-2802-4DEDA9513C28}"/>
              </a:ext>
            </a:extLst>
          </p:cNvPr>
          <p:cNvPicPr>
            <a:picLocks noChangeAspect="1"/>
          </p:cNvPicPr>
          <p:nvPr userDrawn="1"/>
        </p:nvPicPr>
        <p:blipFill>
          <a:blip r:embed="rId2"/>
          <a:stretch>
            <a:fillRect/>
          </a:stretch>
        </p:blipFill>
        <p:spPr>
          <a:xfrm>
            <a:off x="5008681" y="1066535"/>
            <a:ext cx="2174637" cy="2362465"/>
          </a:xfrm>
          <a:prstGeom prst="rect">
            <a:avLst/>
          </a:prstGeom>
        </p:spPr>
      </p:pic>
    </p:spTree>
    <p:extLst>
      <p:ext uri="{BB962C8B-B14F-4D97-AF65-F5344CB8AC3E}">
        <p14:creationId xmlns:p14="http://schemas.microsoft.com/office/powerpoint/2010/main" val="3571014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7_Section Header">
    <p:bg>
      <p:bgPr>
        <a:solidFill>
          <a:srgbClr val="3A1D3A"/>
        </a:solidFill>
        <a:effectLst/>
      </p:bgPr>
    </p:bg>
    <p:spTree>
      <p:nvGrpSpPr>
        <p:cNvPr id="1" name=""/>
        <p:cNvGrpSpPr/>
        <p:nvPr/>
      </p:nvGrpSpPr>
      <p:grpSpPr>
        <a:xfrm>
          <a:off x="0" y="0"/>
          <a:ext cx="0" cy="0"/>
          <a:chOff x="0" y="0"/>
          <a:chExt cx="0" cy="0"/>
        </a:xfrm>
      </p:grpSpPr>
      <p:sp>
        <p:nvSpPr>
          <p:cNvPr id="13" name="Title 3">
            <a:extLst>
              <a:ext uri="{FF2B5EF4-FFF2-40B4-BE49-F238E27FC236}">
                <a16:creationId xmlns:a16="http://schemas.microsoft.com/office/drawing/2014/main" id="{1AB6C521-D610-8469-6F54-735A1624819F}"/>
              </a:ext>
            </a:extLst>
          </p:cNvPr>
          <p:cNvSpPr>
            <a:spLocks noGrp="1"/>
          </p:cNvSpPr>
          <p:nvPr>
            <p:ph type="title" hasCustomPrompt="1"/>
          </p:nvPr>
        </p:nvSpPr>
        <p:spPr>
          <a:xfrm>
            <a:off x="5198005" y="2544581"/>
            <a:ext cx="5444054" cy="666247"/>
          </a:xfrm>
          <a:prstGeom prst="rect">
            <a:avLst/>
          </a:prstGeom>
        </p:spPr>
        <p:txBody>
          <a:bodyPr anchor="ctr">
            <a:normAutofit/>
          </a:bodyPr>
          <a:lstStyle>
            <a:lvl1pPr algn="ctr">
              <a:defRPr sz="4000" b="0">
                <a:solidFill>
                  <a:schemeClr val="bg1"/>
                </a:solidFill>
              </a:defRPr>
            </a:lvl1pPr>
          </a:lstStyle>
          <a:p>
            <a:r>
              <a:rPr lang="en-US"/>
              <a:t>Insert presenter name</a:t>
            </a:r>
          </a:p>
        </p:txBody>
      </p:sp>
      <p:sp>
        <p:nvSpPr>
          <p:cNvPr id="7" name="Text Placeholder 6">
            <a:extLst>
              <a:ext uri="{FF2B5EF4-FFF2-40B4-BE49-F238E27FC236}">
                <a16:creationId xmlns:a16="http://schemas.microsoft.com/office/drawing/2014/main" id="{58F152C8-3BB0-68B4-A430-E2C1075250FD}"/>
              </a:ext>
            </a:extLst>
          </p:cNvPr>
          <p:cNvSpPr>
            <a:spLocks noGrp="1"/>
          </p:cNvSpPr>
          <p:nvPr>
            <p:ph type="body" sz="quarter" idx="10" hasCustomPrompt="1"/>
          </p:nvPr>
        </p:nvSpPr>
        <p:spPr>
          <a:xfrm>
            <a:off x="5207003" y="3210828"/>
            <a:ext cx="5444053" cy="475752"/>
          </a:xfrm>
        </p:spPr>
        <p:txBody>
          <a:bodyPr>
            <a:normAutofit/>
          </a:bodyPr>
          <a:lstStyle>
            <a:lvl1pPr marL="0" indent="0" algn="ctr">
              <a:buNone/>
              <a:defRPr sz="2400">
                <a:solidFill>
                  <a:srgbClr val="FFBC00"/>
                </a:solidFill>
                <a:latin typeface="Century Gothic" panose="020B0502020202020204" pitchFamily="34" charset="0"/>
              </a:defRPr>
            </a:lvl1pPr>
          </a:lstStyle>
          <a:p>
            <a:pPr lvl="0"/>
            <a:r>
              <a:rPr lang="en-US"/>
              <a:t>Insert presenter title</a:t>
            </a:r>
          </a:p>
        </p:txBody>
      </p:sp>
      <p:sp>
        <p:nvSpPr>
          <p:cNvPr id="4" name="Picture Placeholder 3">
            <a:extLst>
              <a:ext uri="{FF2B5EF4-FFF2-40B4-BE49-F238E27FC236}">
                <a16:creationId xmlns:a16="http://schemas.microsoft.com/office/drawing/2014/main" id="{00625698-B138-3E7C-7A58-451CE4B3F8B5}"/>
              </a:ext>
            </a:extLst>
          </p:cNvPr>
          <p:cNvSpPr>
            <a:spLocks noGrp="1"/>
          </p:cNvSpPr>
          <p:nvPr>
            <p:ph type="pic" sz="quarter" idx="11"/>
          </p:nvPr>
        </p:nvSpPr>
        <p:spPr>
          <a:xfrm>
            <a:off x="905256" y="1636776"/>
            <a:ext cx="3450656" cy="3545996"/>
          </a:xfrm>
          <a:prstGeom prst="ellipse">
            <a:avLst/>
          </a:prstGeom>
        </p:spPr>
        <p:txBody>
          <a:bodyPr/>
          <a:lstStyle/>
          <a:p>
            <a:r>
              <a:rPr lang="en-US"/>
              <a:t>Click icon to add picture</a:t>
            </a:r>
          </a:p>
        </p:txBody>
      </p:sp>
      <p:sp>
        <p:nvSpPr>
          <p:cNvPr id="10" name="Text Placeholder 12">
            <a:extLst>
              <a:ext uri="{FF2B5EF4-FFF2-40B4-BE49-F238E27FC236}">
                <a16:creationId xmlns:a16="http://schemas.microsoft.com/office/drawing/2014/main" id="{251EEBE9-D953-24DE-9814-3C2FCCB2741D}"/>
              </a:ext>
            </a:extLst>
          </p:cNvPr>
          <p:cNvSpPr>
            <a:spLocks noGrp="1"/>
          </p:cNvSpPr>
          <p:nvPr>
            <p:ph type="body" sz="quarter" idx="13"/>
          </p:nvPr>
        </p:nvSpPr>
        <p:spPr>
          <a:xfrm>
            <a:off x="5207003" y="3877075"/>
            <a:ext cx="5444053" cy="2262628"/>
          </a:xfrm>
        </p:spPr>
        <p:txBody>
          <a:bodyPr/>
          <a:lstStyle>
            <a:lvl1pPr algn="ctr">
              <a:defRPr>
                <a:solidFill>
                  <a:schemeClr val="bg1"/>
                </a:solidFill>
              </a:defRPr>
            </a:lvl1pPr>
            <a:lvl2pPr algn="ctr">
              <a:defRPr>
                <a:solidFill>
                  <a:schemeClr val="bg1"/>
                </a:solidFill>
              </a:defRPr>
            </a:lvl2pPr>
            <a:lvl3pPr algn="ctr">
              <a:defRPr>
                <a:solidFill>
                  <a:schemeClr val="bg1"/>
                </a:solidFill>
              </a:defRPr>
            </a:lvl3pPr>
            <a:lvl4pPr algn="ctr">
              <a:defRPr>
                <a:solidFill>
                  <a:schemeClr val="bg1"/>
                </a:solidFill>
              </a:defRPr>
            </a:lvl4pPr>
            <a:lvl5pPr algn="ct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2" name="Graphic 1">
            <a:extLst>
              <a:ext uri="{FF2B5EF4-FFF2-40B4-BE49-F238E27FC236}">
                <a16:creationId xmlns:a16="http://schemas.microsoft.com/office/drawing/2014/main" id="{0A1E6D56-A8FC-F0FD-52D8-710570219BC9}"/>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rot="5400000" flipV="1">
            <a:off x="-160083" y="105219"/>
            <a:ext cx="5709355" cy="5444054"/>
          </a:xfrm>
          <a:prstGeom prst="rect">
            <a:avLst/>
          </a:prstGeom>
        </p:spPr>
      </p:pic>
    </p:spTree>
    <p:extLst>
      <p:ext uri="{BB962C8B-B14F-4D97-AF65-F5344CB8AC3E}">
        <p14:creationId xmlns:p14="http://schemas.microsoft.com/office/powerpoint/2010/main" val="600779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75F09BE6-2B63-8FB8-E19B-74293FCD4BAB}"/>
              </a:ext>
            </a:extLst>
          </p:cNvPr>
          <p:cNvSpPr>
            <a:spLocks noGrp="1"/>
          </p:cNvSpPr>
          <p:nvPr>
            <p:ph type="pic" sz="quarter" idx="12"/>
          </p:nvPr>
        </p:nvSpPr>
        <p:spPr>
          <a:xfrm>
            <a:off x="7951636" y="0"/>
            <a:ext cx="4487258" cy="6858000"/>
          </a:xfrm>
        </p:spPr>
        <p:txBody>
          <a:bodyPr/>
          <a:lstStyle/>
          <a:p>
            <a:r>
              <a:rPr lang="en-US"/>
              <a:t>Click icon to add picture</a:t>
            </a:r>
          </a:p>
        </p:txBody>
      </p:sp>
      <p:sp>
        <p:nvSpPr>
          <p:cNvPr id="10" name="TextBox 9">
            <a:extLst>
              <a:ext uri="{FF2B5EF4-FFF2-40B4-BE49-F238E27FC236}">
                <a16:creationId xmlns:a16="http://schemas.microsoft.com/office/drawing/2014/main" id="{D9ADD34B-B2A9-410C-5086-19690F6CEB7B}"/>
              </a:ext>
            </a:extLst>
          </p:cNvPr>
          <p:cNvSpPr txBox="1"/>
          <p:nvPr userDrawn="1"/>
        </p:nvSpPr>
        <p:spPr>
          <a:xfrm>
            <a:off x="11606062" y="6274094"/>
            <a:ext cx="585938" cy="276999"/>
          </a:xfrm>
          <a:prstGeom prst="rect">
            <a:avLst/>
          </a:prstGeom>
          <a:noFill/>
        </p:spPr>
        <p:txBody>
          <a:bodyPr wrap="square">
            <a:spAutoFit/>
          </a:bodyPr>
          <a:lstStyle/>
          <a:p>
            <a:pPr algn="ctr"/>
            <a:fld id="{88F76542-77E2-0542-AA90-392691496362}" type="slidenum">
              <a:rPr lang="en-US" sz="1200" smtClean="0">
                <a:solidFill>
                  <a:schemeClr val="bg1"/>
                </a:solidFill>
                <a:latin typeface="Greycliff CF" pitchFamily="2" charset="0"/>
              </a:rPr>
              <a:pPr algn="ctr"/>
              <a:t>‹#›</a:t>
            </a:fld>
            <a:endParaRPr lang="en-US" sz="1200">
              <a:solidFill>
                <a:schemeClr val="bg1"/>
              </a:solidFill>
              <a:latin typeface="Greycliff CF" pitchFamily="2" charset="0"/>
            </a:endParaRPr>
          </a:p>
        </p:txBody>
      </p:sp>
      <p:sp>
        <p:nvSpPr>
          <p:cNvPr id="8" name="Text Placeholder 12">
            <a:extLst>
              <a:ext uri="{FF2B5EF4-FFF2-40B4-BE49-F238E27FC236}">
                <a16:creationId xmlns:a16="http://schemas.microsoft.com/office/drawing/2014/main" id="{FEE2AD52-6545-9026-B348-CB89CC319A61}"/>
              </a:ext>
            </a:extLst>
          </p:cNvPr>
          <p:cNvSpPr>
            <a:spLocks noGrp="1"/>
          </p:cNvSpPr>
          <p:nvPr>
            <p:ph type="body" sz="quarter" idx="11"/>
          </p:nvPr>
        </p:nvSpPr>
        <p:spPr>
          <a:xfrm>
            <a:off x="643495" y="2506133"/>
            <a:ext cx="6591458" cy="36517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Title 3">
            <a:extLst>
              <a:ext uri="{FF2B5EF4-FFF2-40B4-BE49-F238E27FC236}">
                <a16:creationId xmlns:a16="http://schemas.microsoft.com/office/drawing/2014/main" id="{08EA5A0F-5EED-9F6F-9135-8C6D47032FF1}"/>
              </a:ext>
            </a:extLst>
          </p:cNvPr>
          <p:cNvSpPr>
            <a:spLocks noGrp="1"/>
          </p:cNvSpPr>
          <p:nvPr>
            <p:ph type="title" hasCustomPrompt="1"/>
          </p:nvPr>
        </p:nvSpPr>
        <p:spPr>
          <a:xfrm>
            <a:off x="643495" y="1601482"/>
            <a:ext cx="6591459" cy="567244"/>
          </a:xfrm>
          <a:prstGeom prst="rect">
            <a:avLst/>
          </a:prstGeom>
        </p:spPr>
        <p:txBody>
          <a:bodyPr anchor="t">
            <a:normAutofit/>
          </a:bodyPr>
          <a:lstStyle>
            <a:lvl1pPr>
              <a:defRPr sz="4000" b="0">
                <a:solidFill>
                  <a:srgbClr val="2D252D"/>
                </a:solidFill>
              </a:defRPr>
            </a:lvl1pPr>
          </a:lstStyle>
          <a:p>
            <a:r>
              <a:rPr lang="en-US"/>
              <a:t>Insert title here</a:t>
            </a:r>
          </a:p>
        </p:txBody>
      </p:sp>
      <p:sp>
        <p:nvSpPr>
          <p:cNvPr id="14" name="Text Placeholder 10">
            <a:extLst>
              <a:ext uri="{FF2B5EF4-FFF2-40B4-BE49-F238E27FC236}">
                <a16:creationId xmlns:a16="http://schemas.microsoft.com/office/drawing/2014/main" id="{E6C6C09D-0A9B-C14A-5C79-B0737AFE3E6A}"/>
              </a:ext>
            </a:extLst>
          </p:cNvPr>
          <p:cNvSpPr>
            <a:spLocks noGrp="1"/>
          </p:cNvSpPr>
          <p:nvPr>
            <p:ph type="body" sz="quarter" idx="10" hasCustomPrompt="1"/>
          </p:nvPr>
        </p:nvSpPr>
        <p:spPr>
          <a:xfrm>
            <a:off x="585938" y="168462"/>
            <a:ext cx="2125662" cy="307975"/>
          </a:xfrm>
        </p:spPr>
        <p:txBody>
          <a:bodyPr anchor="ctr">
            <a:noAutofit/>
          </a:bodyPr>
          <a:lstStyle>
            <a:lvl1pPr marL="0" indent="0" algn="l">
              <a:buNone/>
              <a:defRPr sz="1000" b="0" i="0">
                <a:solidFill>
                  <a:schemeClr val="bg2">
                    <a:lumMod val="75000"/>
                  </a:schemeClr>
                </a:solidFill>
                <a:latin typeface="Gill Sans MT" panose="020B0502020104020203" pitchFamily="34" charset="77"/>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Click to add section title.</a:t>
            </a:r>
          </a:p>
        </p:txBody>
      </p:sp>
      <p:cxnSp>
        <p:nvCxnSpPr>
          <p:cNvPr id="15" name="Straight Connector 14">
            <a:extLst>
              <a:ext uri="{FF2B5EF4-FFF2-40B4-BE49-F238E27FC236}">
                <a16:creationId xmlns:a16="http://schemas.microsoft.com/office/drawing/2014/main" id="{CD572125-0900-9B65-B7AD-DB0C48371E05}"/>
              </a:ext>
            </a:extLst>
          </p:cNvPr>
          <p:cNvCxnSpPr>
            <a:cxnSpLocks/>
          </p:cNvCxnSpPr>
          <p:nvPr userDrawn="1"/>
        </p:nvCxnSpPr>
        <p:spPr>
          <a:xfrm flipH="1">
            <a:off x="585938" y="656318"/>
            <a:ext cx="6649015" cy="0"/>
          </a:xfrm>
          <a:prstGeom prst="line">
            <a:avLst/>
          </a:prstGeom>
          <a:ln w="28575">
            <a:solidFill>
              <a:srgbClr val="FFBC00"/>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738106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73EA9D2B-7952-C9C9-7D40-776C66C199AB}"/>
              </a:ext>
            </a:extLst>
          </p:cNvPr>
          <p:cNvSpPr>
            <a:spLocks noGrp="1"/>
          </p:cNvSpPr>
          <p:nvPr>
            <p:ph type="pic" sz="quarter" idx="12"/>
          </p:nvPr>
        </p:nvSpPr>
        <p:spPr>
          <a:xfrm>
            <a:off x="7951636" y="0"/>
            <a:ext cx="4487258" cy="6858000"/>
          </a:xfrm>
        </p:spPr>
        <p:txBody>
          <a:bodyPr/>
          <a:lstStyle/>
          <a:p>
            <a:r>
              <a:rPr lang="en-US"/>
              <a:t>Click icon to add picture</a:t>
            </a:r>
          </a:p>
        </p:txBody>
      </p:sp>
      <p:pic>
        <p:nvPicPr>
          <p:cNvPr id="6" name="Graphic 5">
            <a:extLst>
              <a:ext uri="{FF2B5EF4-FFF2-40B4-BE49-F238E27FC236}">
                <a16:creationId xmlns:a16="http://schemas.microsoft.com/office/drawing/2014/main" id="{39FF22B8-10F4-D870-CFA5-4549D33AA2EF}"/>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515258" y="-261433"/>
            <a:ext cx="5709355" cy="5597843"/>
          </a:xfrm>
          <a:prstGeom prst="rect">
            <a:avLst/>
          </a:prstGeom>
        </p:spPr>
      </p:pic>
      <p:sp>
        <p:nvSpPr>
          <p:cNvPr id="4" name="Text Placeholder 2">
            <a:extLst>
              <a:ext uri="{FF2B5EF4-FFF2-40B4-BE49-F238E27FC236}">
                <a16:creationId xmlns:a16="http://schemas.microsoft.com/office/drawing/2014/main" id="{A38C4E94-E904-9762-C79F-EE2B0CA6CC50}"/>
              </a:ext>
            </a:extLst>
          </p:cNvPr>
          <p:cNvSpPr>
            <a:spLocks noGrp="1"/>
          </p:cNvSpPr>
          <p:nvPr>
            <p:ph idx="1"/>
          </p:nvPr>
        </p:nvSpPr>
        <p:spPr>
          <a:xfrm>
            <a:off x="850605" y="2537604"/>
            <a:ext cx="2977630" cy="36066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8">
            <a:extLst>
              <a:ext uri="{FF2B5EF4-FFF2-40B4-BE49-F238E27FC236}">
                <a16:creationId xmlns:a16="http://schemas.microsoft.com/office/drawing/2014/main" id="{3AB77582-B999-4EA6-B7B2-63D7A28B8B0F}"/>
              </a:ext>
            </a:extLst>
          </p:cNvPr>
          <p:cNvSpPr>
            <a:spLocks noGrp="1"/>
          </p:cNvSpPr>
          <p:nvPr>
            <p:ph type="body" sz="quarter" idx="10"/>
          </p:nvPr>
        </p:nvSpPr>
        <p:spPr>
          <a:xfrm>
            <a:off x="4257324" y="2537489"/>
            <a:ext cx="2977630" cy="360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3">
            <a:extLst>
              <a:ext uri="{FF2B5EF4-FFF2-40B4-BE49-F238E27FC236}">
                <a16:creationId xmlns:a16="http://schemas.microsoft.com/office/drawing/2014/main" id="{2A3AD2F1-2B60-A46A-CEA3-ABDB20E154D7}"/>
              </a:ext>
            </a:extLst>
          </p:cNvPr>
          <p:cNvSpPr>
            <a:spLocks noGrp="1"/>
          </p:cNvSpPr>
          <p:nvPr>
            <p:ph type="title" hasCustomPrompt="1"/>
          </p:nvPr>
        </p:nvSpPr>
        <p:spPr>
          <a:xfrm>
            <a:off x="850605" y="1601482"/>
            <a:ext cx="6384349" cy="567244"/>
          </a:xfrm>
          <a:prstGeom prst="rect">
            <a:avLst/>
          </a:prstGeom>
        </p:spPr>
        <p:txBody>
          <a:bodyPr anchor="t">
            <a:normAutofit/>
          </a:bodyPr>
          <a:lstStyle>
            <a:lvl1pPr>
              <a:defRPr sz="4000" b="0">
                <a:solidFill>
                  <a:srgbClr val="2D252D"/>
                </a:solidFill>
              </a:defRPr>
            </a:lvl1pPr>
          </a:lstStyle>
          <a:p>
            <a:r>
              <a:rPr lang="en-US"/>
              <a:t>Insert title here</a:t>
            </a:r>
          </a:p>
        </p:txBody>
      </p:sp>
    </p:spTree>
    <p:extLst>
      <p:ext uri="{BB962C8B-B14F-4D97-AF65-F5344CB8AC3E}">
        <p14:creationId xmlns:p14="http://schemas.microsoft.com/office/powerpoint/2010/main" val="17021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F6332DFA-486E-F7DD-740A-29141FBB5451}"/>
              </a:ext>
            </a:extLst>
          </p:cNvPr>
          <p:cNvSpPr txBox="1"/>
          <p:nvPr userDrawn="1"/>
        </p:nvSpPr>
        <p:spPr>
          <a:xfrm>
            <a:off x="11606062" y="6274094"/>
            <a:ext cx="585938" cy="276999"/>
          </a:xfrm>
          <a:prstGeom prst="rect">
            <a:avLst/>
          </a:prstGeom>
          <a:noFill/>
        </p:spPr>
        <p:txBody>
          <a:bodyPr wrap="square">
            <a:spAutoFit/>
          </a:bodyPr>
          <a:lstStyle/>
          <a:p>
            <a:pPr algn="ctr"/>
            <a:fld id="{88F76542-77E2-0542-AA90-392691496362}" type="slidenum">
              <a:rPr lang="en-US" sz="1200" smtClean="0">
                <a:solidFill>
                  <a:srgbClr val="2D252D"/>
                </a:solidFill>
                <a:latin typeface="Greycliff CF" pitchFamily="2" charset="0"/>
              </a:rPr>
              <a:pPr algn="ctr"/>
              <a:t>‹#›</a:t>
            </a:fld>
            <a:endParaRPr lang="en-US" sz="1200">
              <a:solidFill>
                <a:srgbClr val="2D252D"/>
              </a:solidFill>
              <a:latin typeface="Greycliff CF" pitchFamily="2" charset="0"/>
            </a:endParaRPr>
          </a:p>
        </p:txBody>
      </p:sp>
      <p:sp>
        <p:nvSpPr>
          <p:cNvPr id="5" name="Text Placeholder 12">
            <a:extLst>
              <a:ext uri="{FF2B5EF4-FFF2-40B4-BE49-F238E27FC236}">
                <a16:creationId xmlns:a16="http://schemas.microsoft.com/office/drawing/2014/main" id="{C7019099-A201-D444-13A2-13DC496495A6}"/>
              </a:ext>
            </a:extLst>
          </p:cNvPr>
          <p:cNvSpPr>
            <a:spLocks noGrp="1"/>
          </p:cNvSpPr>
          <p:nvPr>
            <p:ph type="body" sz="quarter" idx="11"/>
          </p:nvPr>
        </p:nvSpPr>
        <p:spPr>
          <a:xfrm>
            <a:off x="6096000" y="1613996"/>
            <a:ext cx="4555056" cy="36517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Title 3">
            <a:extLst>
              <a:ext uri="{FF2B5EF4-FFF2-40B4-BE49-F238E27FC236}">
                <a16:creationId xmlns:a16="http://schemas.microsoft.com/office/drawing/2014/main" id="{C2628312-5C32-582D-0DCC-E2DDAB98DE71}"/>
              </a:ext>
            </a:extLst>
          </p:cNvPr>
          <p:cNvSpPr>
            <a:spLocks noGrp="1"/>
          </p:cNvSpPr>
          <p:nvPr>
            <p:ph type="title" hasCustomPrompt="1"/>
          </p:nvPr>
        </p:nvSpPr>
        <p:spPr>
          <a:xfrm>
            <a:off x="1540944" y="1601481"/>
            <a:ext cx="3599973" cy="3651771"/>
          </a:xfrm>
          <a:prstGeom prst="rect">
            <a:avLst/>
          </a:prstGeom>
        </p:spPr>
        <p:txBody>
          <a:bodyPr anchor="t">
            <a:normAutofit/>
          </a:bodyPr>
          <a:lstStyle>
            <a:lvl1pPr>
              <a:defRPr sz="4000" b="0">
                <a:solidFill>
                  <a:srgbClr val="2D252D"/>
                </a:solidFill>
              </a:defRPr>
            </a:lvl1pPr>
          </a:lstStyle>
          <a:p>
            <a:r>
              <a:rPr lang="en-US"/>
              <a:t>Insert title here</a:t>
            </a:r>
          </a:p>
        </p:txBody>
      </p:sp>
      <p:cxnSp>
        <p:nvCxnSpPr>
          <p:cNvPr id="15" name="Straight Connector 14">
            <a:extLst>
              <a:ext uri="{FF2B5EF4-FFF2-40B4-BE49-F238E27FC236}">
                <a16:creationId xmlns:a16="http://schemas.microsoft.com/office/drawing/2014/main" id="{F9B1DCF1-FBD8-0156-96FC-2A17AA30AC04}"/>
              </a:ext>
            </a:extLst>
          </p:cNvPr>
          <p:cNvCxnSpPr>
            <a:cxnSpLocks/>
          </p:cNvCxnSpPr>
          <p:nvPr userDrawn="1"/>
        </p:nvCxnSpPr>
        <p:spPr>
          <a:xfrm flipH="1">
            <a:off x="585938" y="656318"/>
            <a:ext cx="11020123" cy="0"/>
          </a:xfrm>
          <a:prstGeom prst="line">
            <a:avLst/>
          </a:prstGeom>
          <a:ln w="28575">
            <a:solidFill>
              <a:srgbClr val="FFBC00"/>
            </a:solidFill>
          </a:ln>
        </p:spPr>
        <p:style>
          <a:lnRef idx="1">
            <a:schemeClr val="accent2"/>
          </a:lnRef>
          <a:fillRef idx="0">
            <a:schemeClr val="accent2"/>
          </a:fillRef>
          <a:effectRef idx="0">
            <a:schemeClr val="accent2"/>
          </a:effectRef>
          <a:fontRef idx="minor">
            <a:schemeClr val="tx1"/>
          </a:fontRef>
        </p:style>
      </p:cxnSp>
      <p:sp>
        <p:nvSpPr>
          <p:cNvPr id="2" name="Text Placeholder 10">
            <a:extLst>
              <a:ext uri="{FF2B5EF4-FFF2-40B4-BE49-F238E27FC236}">
                <a16:creationId xmlns:a16="http://schemas.microsoft.com/office/drawing/2014/main" id="{9EBA43EA-FD37-B730-189D-460B19BB75DF}"/>
              </a:ext>
            </a:extLst>
          </p:cNvPr>
          <p:cNvSpPr>
            <a:spLocks noGrp="1"/>
          </p:cNvSpPr>
          <p:nvPr>
            <p:ph type="body" sz="quarter" idx="10" hasCustomPrompt="1"/>
          </p:nvPr>
        </p:nvSpPr>
        <p:spPr>
          <a:xfrm>
            <a:off x="585938" y="168462"/>
            <a:ext cx="2125662" cy="307975"/>
          </a:xfrm>
        </p:spPr>
        <p:txBody>
          <a:bodyPr anchor="ctr">
            <a:noAutofit/>
          </a:bodyPr>
          <a:lstStyle>
            <a:lvl1pPr marL="0" indent="0" algn="l">
              <a:buNone/>
              <a:defRPr sz="1000" b="0" i="0">
                <a:solidFill>
                  <a:schemeClr val="bg2">
                    <a:lumMod val="75000"/>
                  </a:schemeClr>
                </a:solidFill>
                <a:latin typeface="Gill Sans MT" panose="020B0502020104020203" pitchFamily="34" charset="77"/>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Click to add section title.</a:t>
            </a:r>
          </a:p>
        </p:txBody>
      </p:sp>
      <p:pic>
        <p:nvPicPr>
          <p:cNvPr id="3" name="Graphic 2">
            <a:extLst>
              <a:ext uri="{FF2B5EF4-FFF2-40B4-BE49-F238E27FC236}">
                <a16:creationId xmlns:a16="http://schemas.microsoft.com/office/drawing/2014/main" id="{BCC4EB04-0F5A-FE84-794D-D323F67D101F}"/>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rot="6656821">
            <a:off x="-1184042" y="2866280"/>
            <a:ext cx="4740641" cy="7092626"/>
          </a:xfrm>
          <a:prstGeom prst="rect">
            <a:avLst/>
          </a:prstGeom>
        </p:spPr>
      </p:pic>
    </p:spTree>
    <p:extLst>
      <p:ext uri="{BB962C8B-B14F-4D97-AF65-F5344CB8AC3E}">
        <p14:creationId xmlns:p14="http://schemas.microsoft.com/office/powerpoint/2010/main" val="1322153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4A12BFD4-D485-DCF2-54DC-8E2045F4F9C8}"/>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rot="14400000">
            <a:off x="8840113" y="3549621"/>
            <a:ext cx="3666496" cy="5725943"/>
          </a:xfrm>
          <a:prstGeom prst="rect">
            <a:avLst/>
          </a:prstGeom>
        </p:spPr>
      </p:pic>
      <p:sp>
        <p:nvSpPr>
          <p:cNvPr id="8" name="TextBox 7">
            <a:extLst>
              <a:ext uri="{FF2B5EF4-FFF2-40B4-BE49-F238E27FC236}">
                <a16:creationId xmlns:a16="http://schemas.microsoft.com/office/drawing/2014/main" id="{F6332DFA-486E-F7DD-740A-29141FBB5451}"/>
              </a:ext>
            </a:extLst>
          </p:cNvPr>
          <p:cNvSpPr txBox="1"/>
          <p:nvPr userDrawn="1"/>
        </p:nvSpPr>
        <p:spPr>
          <a:xfrm>
            <a:off x="11606062" y="6274094"/>
            <a:ext cx="585938" cy="276999"/>
          </a:xfrm>
          <a:prstGeom prst="rect">
            <a:avLst/>
          </a:prstGeom>
          <a:noFill/>
        </p:spPr>
        <p:txBody>
          <a:bodyPr wrap="square">
            <a:spAutoFit/>
          </a:bodyPr>
          <a:lstStyle/>
          <a:p>
            <a:pPr algn="ctr"/>
            <a:fld id="{88F76542-77E2-0542-AA90-392691496362}" type="slidenum">
              <a:rPr lang="en-US" sz="1200" smtClean="0">
                <a:solidFill>
                  <a:schemeClr val="bg1"/>
                </a:solidFill>
                <a:latin typeface="Greycliff CF" pitchFamily="2" charset="0"/>
              </a:rPr>
              <a:pPr algn="ctr"/>
              <a:t>‹#›</a:t>
            </a:fld>
            <a:endParaRPr lang="en-US" sz="1200">
              <a:solidFill>
                <a:schemeClr val="bg1"/>
              </a:solidFill>
              <a:latin typeface="Greycliff CF" pitchFamily="2" charset="0"/>
            </a:endParaRPr>
          </a:p>
        </p:txBody>
      </p:sp>
      <p:sp>
        <p:nvSpPr>
          <p:cNvPr id="12" name="Title 3">
            <a:extLst>
              <a:ext uri="{FF2B5EF4-FFF2-40B4-BE49-F238E27FC236}">
                <a16:creationId xmlns:a16="http://schemas.microsoft.com/office/drawing/2014/main" id="{3E6D20D0-462B-08A7-3609-0CD065755816}"/>
              </a:ext>
            </a:extLst>
          </p:cNvPr>
          <p:cNvSpPr>
            <a:spLocks noGrp="1"/>
          </p:cNvSpPr>
          <p:nvPr>
            <p:ph type="title" hasCustomPrompt="1"/>
          </p:nvPr>
        </p:nvSpPr>
        <p:spPr>
          <a:xfrm>
            <a:off x="585939" y="924523"/>
            <a:ext cx="9704200" cy="608554"/>
          </a:xfrm>
          <a:prstGeom prst="rect">
            <a:avLst/>
          </a:prstGeom>
        </p:spPr>
        <p:txBody>
          <a:bodyPr lIns="91440" anchor="t">
            <a:normAutofit/>
          </a:bodyPr>
          <a:lstStyle>
            <a:lvl1pPr>
              <a:defRPr sz="4000" b="0">
                <a:solidFill>
                  <a:srgbClr val="2D252D"/>
                </a:solidFill>
              </a:defRPr>
            </a:lvl1pPr>
          </a:lstStyle>
          <a:p>
            <a:r>
              <a:rPr lang="en-US"/>
              <a:t>Insert title here</a:t>
            </a:r>
          </a:p>
        </p:txBody>
      </p:sp>
      <p:sp>
        <p:nvSpPr>
          <p:cNvPr id="13" name="Text Placeholder 4">
            <a:extLst>
              <a:ext uri="{FF2B5EF4-FFF2-40B4-BE49-F238E27FC236}">
                <a16:creationId xmlns:a16="http://schemas.microsoft.com/office/drawing/2014/main" id="{C67EAE7D-3559-9ACD-E558-268AC3935CB6}"/>
              </a:ext>
            </a:extLst>
          </p:cNvPr>
          <p:cNvSpPr>
            <a:spLocks noGrp="1"/>
          </p:cNvSpPr>
          <p:nvPr>
            <p:ph type="body" sz="quarter" idx="12" hasCustomPrompt="1"/>
          </p:nvPr>
        </p:nvSpPr>
        <p:spPr>
          <a:xfrm>
            <a:off x="585939" y="1712958"/>
            <a:ext cx="9704208" cy="3791847"/>
          </a:xfrm>
          <a:prstGeom prst="rect">
            <a:avLst/>
          </a:prstGeom>
          <a:noFill/>
        </p:spPr>
        <p:txBody>
          <a:bodyPr wrap="square" lIns="91440" tIns="45720" rIns="91440" bIns="45720">
            <a:noAutofit/>
          </a:bodyPr>
          <a:lstStyle>
            <a:lvl1pPr marL="0" indent="0" algn="l">
              <a:lnSpc>
                <a:spcPct val="150000"/>
              </a:lnSpc>
              <a:spcBef>
                <a:spcPts val="0"/>
              </a:spcBef>
              <a:spcAft>
                <a:spcPts val="0"/>
              </a:spcAft>
              <a:buFont typeface="Arial" panose="020B0604020202020204" pitchFamily="34" charset="0"/>
              <a:buNone/>
              <a:defRPr lang="en-US" sz="1600" kern="1200" dirty="0">
                <a:solidFill>
                  <a:srgbClr val="2D252D"/>
                </a:solidFill>
                <a:latin typeface="Century Gothic" panose="020B0502020202020204" pitchFamily="34" charset="0"/>
                <a:ea typeface="+mn-ea"/>
                <a:cs typeface="+mn-cs"/>
              </a:defRPr>
            </a:lvl1pPr>
          </a:lstStyle>
          <a:p>
            <a:pPr lvl="0"/>
            <a:r>
              <a:rPr lang="en-US"/>
              <a:t>Insert long format content here. </a:t>
            </a:r>
          </a:p>
        </p:txBody>
      </p:sp>
      <p:cxnSp>
        <p:nvCxnSpPr>
          <p:cNvPr id="3" name="Straight Connector 2">
            <a:extLst>
              <a:ext uri="{FF2B5EF4-FFF2-40B4-BE49-F238E27FC236}">
                <a16:creationId xmlns:a16="http://schemas.microsoft.com/office/drawing/2014/main" id="{17F76655-AAF6-56D2-24AE-DE22A74555BC}"/>
              </a:ext>
            </a:extLst>
          </p:cNvPr>
          <p:cNvCxnSpPr>
            <a:cxnSpLocks/>
          </p:cNvCxnSpPr>
          <p:nvPr userDrawn="1"/>
        </p:nvCxnSpPr>
        <p:spPr>
          <a:xfrm flipH="1">
            <a:off x="585938" y="656318"/>
            <a:ext cx="11020123" cy="0"/>
          </a:xfrm>
          <a:prstGeom prst="line">
            <a:avLst/>
          </a:prstGeom>
          <a:ln w="28575">
            <a:solidFill>
              <a:srgbClr val="FFBC00"/>
            </a:solidFill>
          </a:ln>
        </p:spPr>
        <p:style>
          <a:lnRef idx="1">
            <a:schemeClr val="accent2"/>
          </a:lnRef>
          <a:fillRef idx="0">
            <a:schemeClr val="accent2"/>
          </a:fillRef>
          <a:effectRef idx="0">
            <a:schemeClr val="accent2"/>
          </a:effectRef>
          <a:fontRef idx="minor">
            <a:schemeClr val="tx1"/>
          </a:fontRef>
        </p:style>
      </p:cxnSp>
      <p:sp>
        <p:nvSpPr>
          <p:cNvPr id="4" name="Text Placeholder 10">
            <a:extLst>
              <a:ext uri="{FF2B5EF4-FFF2-40B4-BE49-F238E27FC236}">
                <a16:creationId xmlns:a16="http://schemas.microsoft.com/office/drawing/2014/main" id="{802B1FFD-F9DA-C726-3B8C-75E7F3118783}"/>
              </a:ext>
            </a:extLst>
          </p:cNvPr>
          <p:cNvSpPr>
            <a:spLocks noGrp="1"/>
          </p:cNvSpPr>
          <p:nvPr>
            <p:ph type="body" sz="quarter" idx="10" hasCustomPrompt="1"/>
          </p:nvPr>
        </p:nvSpPr>
        <p:spPr>
          <a:xfrm>
            <a:off x="585938" y="168462"/>
            <a:ext cx="2125662" cy="307975"/>
          </a:xfrm>
        </p:spPr>
        <p:txBody>
          <a:bodyPr anchor="ctr">
            <a:noAutofit/>
          </a:bodyPr>
          <a:lstStyle>
            <a:lvl1pPr marL="0" indent="0" algn="l">
              <a:buNone/>
              <a:defRPr sz="1000" b="0" i="0">
                <a:solidFill>
                  <a:schemeClr val="bg2">
                    <a:lumMod val="75000"/>
                  </a:schemeClr>
                </a:solidFill>
                <a:latin typeface="Gill Sans MT" panose="020B0502020104020203" pitchFamily="34" charset="77"/>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Click to add section title.</a:t>
            </a:r>
          </a:p>
        </p:txBody>
      </p:sp>
    </p:spTree>
    <p:extLst>
      <p:ext uri="{BB962C8B-B14F-4D97-AF65-F5344CB8AC3E}">
        <p14:creationId xmlns:p14="http://schemas.microsoft.com/office/powerpoint/2010/main" val="35192573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F6332DFA-486E-F7DD-740A-29141FBB5451}"/>
              </a:ext>
            </a:extLst>
          </p:cNvPr>
          <p:cNvSpPr txBox="1"/>
          <p:nvPr userDrawn="1"/>
        </p:nvSpPr>
        <p:spPr>
          <a:xfrm>
            <a:off x="11606062" y="6274094"/>
            <a:ext cx="585938" cy="276999"/>
          </a:xfrm>
          <a:prstGeom prst="rect">
            <a:avLst/>
          </a:prstGeom>
          <a:noFill/>
        </p:spPr>
        <p:txBody>
          <a:bodyPr wrap="square">
            <a:spAutoFit/>
          </a:bodyPr>
          <a:lstStyle/>
          <a:p>
            <a:pPr algn="ctr"/>
            <a:fld id="{88F76542-77E2-0542-AA90-392691496362}" type="slidenum">
              <a:rPr lang="en-US" sz="1200" smtClean="0">
                <a:solidFill>
                  <a:srgbClr val="3A1D3A"/>
                </a:solidFill>
                <a:latin typeface="Greycliff CF" pitchFamily="2" charset="0"/>
              </a:rPr>
              <a:pPr algn="ctr"/>
              <a:t>‹#›</a:t>
            </a:fld>
            <a:endParaRPr lang="en-US" sz="1200">
              <a:solidFill>
                <a:srgbClr val="3A1D3A"/>
              </a:solidFill>
              <a:latin typeface="Greycliff CF" pitchFamily="2" charset="0"/>
            </a:endParaRPr>
          </a:p>
        </p:txBody>
      </p:sp>
      <p:sp>
        <p:nvSpPr>
          <p:cNvPr id="3" name="Text Placeholder 2">
            <a:extLst>
              <a:ext uri="{FF2B5EF4-FFF2-40B4-BE49-F238E27FC236}">
                <a16:creationId xmlns:a16="http://schemas.microsoft.com/office/drawing/2014/main" id="{97793F6F-96DD-98DD-AE79-E02EF5F2A0F9}"/>
              </a:ext>
            </a:extLst>
          </p:cNvPr>
          <p:cNvSpPr>
            <a:spLocks noGrp="1"/>
          </p:cNvSpPr>
          <p:nvPr>
            <p:ph type="body" sz="quarter" idx="10"/>
          </p:nvPr>
        </p:nvSpPr>
        <p:spPr>
          <a:xfrm>
            <a:off x="643495" y="2422525"/>
            <a:ext cx="4749101" cy="3498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8">
            <a:extLst>
              <a:ext uri="{FF2B5EF4-FFF2-40B4-BE49-F238E27FC236}">
                <a16:creationId xmlns:a16="http://schemas.microsoft.com/office/drawing/2014/main" id="{BE2DCAF9-9591-5A57-9DF3-12CAA3E42A97}"/>
              </a:ext>
            </a:extLst>
          </p:cNvPr>
          <p:cNvSpPr>
            <a:spLocks noGrp="1"/>
          </p:cNvSpPr>
          <p:nvPr>
            <p:ph type="body" sz="quarter" idx="11"/>
          </p:nvPr>
        </p:nvSpPr>
        <p:spPr>
          <a:xfrm>
            <a:off x="6271024" y="2422525"/>
            <a:ext cx="4749100" cy="3498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AB74AEBE-D95D-1F24-449E-ED5F919DE758}"/>
              </a:ext>
            </a:extLst>
          </p:cNvPr>
          <p:cNvSpPr>
            <a:spLocks noGrp="1"/>
          </p:cNvSpPr>
          <p:nvPr>
            <p:ph type="title" hasCustomPrompt="1"/>
          </p:nvPr>
        </p:nvSpPr>
        <p:spPr>
          <a:xfrm>
            <a:off x="643495" y="1601482"/>
            <a:ext cx="10376622" cy="567244"/>
          </a:xfrm>
          <a:prstGeom prst="rect">
            <a:avLst/>
          </a:prstGeom>
        </p:spPr>
        <p:txBody>
          <a:bodyPr anchor="t">
            <a:normAutofit/>
          </a:bodyPr>
          <a:lstStyle>
            <a:lvl1pPr>
              <a:defRPr sz="4000" b="0">
                <a:solidFill>
                  <a:srgbClr val="2D252D"/>
                </a:solidFill>
              </a:defRPr>
            </a:lvl1pPr>
          </a:lstStyle>
          <a:p>
            <a:r>
              <a:rPr lang="en-US"/>
              <a:t>Insert title here</a:t>
            </a:r>
          </a:p>
        </p:txBody>
      </p:sp>
      <p:cxnSp>
        <p:nvCxnSpPr>
          <p:cNvPr id="13" name="Straight Connector 12">
            <a:extLst>
              <a:ext uri="{FF2B5EF4-FFF2-40B4-BE49-F238E27FC236}">
                <a16:creationId xmlns:a16="http://schemas.microsoft.com/office/drawing/2014/main" id="{F2C9E861-0729-BA8F-D0B7-8608176E4C58}"/>
              </a:ext>
            </a:extLst>
          </p:cNvPr>
          <p:cNvCxnSpPr>
            <a:cxnSpLocks/>
          </p:cNvCxnSpPr>
          <p:nvPr userDrawn="1"/>
        </p:nvCxnSpPr>
        <p:spPr>
          <a:xfrm flipH="1">
            <a:off x="585938" y="656318"/>
            <a:ext cx="11020123" cy="0"/>
          </a:xfrm>
          <a:prstGeom prst="line">
            <a:avLst/>
          </a:prstGeom>
          <a:ln w="28575">
            <a:solidFill>
              <a:srgbClr val="FFBC00"/>
            </a:solidFill>
          </a:ln>
        </p:spPr>
        <p:style>
          <a:lnRef idx="1">
            <a:schemeClr val="accent2"/>
          </a:lnRef>
          <a:fillRef idx="0">
            <a:schemeClr val="accent2"/>
          </a:fillRef>
          <a:effectRef idx="0">
            <a:schemeClr val="accent2"/>
          </a:effectRef>
          <a:fontRef idx="minor">
            <a:schemeClr val="tx1"/>
          </a:fontRef>
        </p:style>
      </p:cxnSp>
      <p:pic>
        <p:nvPicPr>
          <p:cNvPr id="2" name="Graphic 1">
            <a:extLst>
              <a:ext uri="{FF2B5EF4-FFF2-40B4-BE49-F238E27FC236}">
                <a16:creationId xmlns:a16="http://schemas.microsoft.com/office/drawing/2014/main" id="{2E54A2AF-B753-2E5E-76FC-74E61F2EBFEC}"/>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rot="373854">
            <a:off x="-1863847" y="1535255"/>
            <a:ext cx="3666496" cy="5725943"/>
          </a:xfrm>
          <a:prstGeom prst="rect">
            <a:avLst/>
          </a:prstGeom>
        </p:spPr>
      </p:pic>
      <p:sp>
        <p:nvSpPr>
          <p:cNvPr id="7" name="Text Placeholder 10">
            <a:extLst>
              <a:ext uri="{FF2B5EF4-FFF2-40B4-BE49-F238E27FC236}">
                <a16:creationId xmlns:a16="http://schemas.microsoft.com/office/drawing/2014/main" id="{55CABB29-1594-90D7-E330-ED43BF5A2E7C}"/>
              </a:ext>
            </a:extLst>
          </p:cNvPr>
          <p:cNvSpPr>
            <a:spLocks noGrp="1"/>
          </p:cNvSpPr>
          <p:nvPr>
            <p:ph type="body" sz="quarter" idx="12" hasCustomPrompt="1"/>
          </p:nvPr>
        </p:nvSpPr>
        <p:spPr>
          <a:xfrm>
            <a:off x="585938" y="168462"/>
            <a:ext cx="2125662" cy="307975"/>
          </a:xfrm>
        </p:spPr>
        <p:txBody>
          <a:bodyPr anchor="ctr">
            <a:noAutofit/>
          </a:bodyPr>
          <a:lstStyle>
            <a:lvl1pPr marL="0" indent="0" algn="l">
              <a:buNone/>
              <a:defRPr sz="1000" b="0" i="0">
                <a:solidFill>
                  <a:schemeClr val="bg2">
                    <a:lumMod val="75000"/>
                  </a:schemeClr>
                </a:solidFill>
                <a:latin typeface="Gill Sans MT" panose="020B0502020104020203" pitchFamily="34" charset="77"/>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Click to add section title.</a:t>
            </a:r>
          </a:p>
        </p:txBody>
      </p:sp>
    </p:spTree>
    <p:extLst>
      <p:ext uri="{BB962C8B-B14F-4D97-AF65-F5344CB8AC3E}">
        <p14:creationId xmlns:p14="http://schemas.microsoft.com/office/powerpoint/2010/main" val="2939506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EB193AD9-ADD5-5284-40CD-C04C4F6509CF}"/>
              </a:ext>
            </a:extLst>
          </p:cNvPr>
          <p:cNvSpPr txBox="1"/>
          <p:nvPr userDrawn="1"/>
        </p:nvSpPr>
        <p:spPr>
          <a:xfrm>
            <a:off x="11606062" y="6274094"/>
            <a:ext cx="585938" cy="276999"/>
          </a:xfrm>
          <a:prstGeom prst="rect">
            <a:avLst/>
          </a:prstGeom>
          <a:noFill/>
        </p:spPr>
        <p:txBody>
          <a:bodyPr wrap="square">
            <a:spAutoFit/>
          </a:bodyPr>
          <a:lstStyle/>
          <a:p>
            <a:pPr algn="ctr"/>
            <a:fld id="{88F76542-77E2-0542-AA90-392691496362}" type="slidenum">
              <a:rPr lang="en-US" sz="1200" smtClean="0">
                <a:solidFill>
                  <a:srgbClr val="3A1D3A"/>
                </a:solidFill>
                <a:latin typeface="Greycliff CF" pitchFamily="2" charset="0"/>
              </a:rPr>
              <a:pPr algn="ctr"/>
              <a:t>‹#›</a:t>
            </a:fld>
            <a:endParaRPr lang="en-US" sz="1200">
              <a:solidFill>
                <a:srgbClr val="3A1D3A"/>
              </a:solidFill>
              <a:latin typeface="Greycliff CF" pitchFamily="2" charset="0"/>
            </a:endParaRPr>
          </a:p>
        </p:txBody>
      </p:sp>
      <p:sp>
        <p:nvSpPr>
          <p:cNvPr id="11" name="Title 3">
            <a:extLst>
              <a:ext uri="{FF2B5EF4-FFF2-40B4-BE49-F238E27FC236}">
                <a16:creationId xmlns:a16="http://schemas.microsoft.com/office/drawing/2014/main" id="{8C504C3F-504E-80AF-D8B3-FDEAB7CDA466}"/>
              </a:ext>
            </a:extLst>
          </p:cNvPr>
          <p:cNvSpPr>
            <a:spLocks noGrp="1"/>
          </p:cNvSpPr>
          <p:nvPr>
            <p:ph type="title" hasCustomPrompt="1"/>
          </p:nvPr>
        </p:nvSpPr>
        <p:spPr>
          <a:xfrm>
            <a:off x="1279748" y="924523"/>
            <a:ext cx="4266306" cy="608554"/>
          </a:xfrm>
          <a:prstGeom prst="rect">
            <a:avLst/>
          </a:prstGeom>
        </p:spPr>
        <p:txBody>
          <a:bodyPr anchor="t">
            <a:normAutofit/>
          </a:bodyPr>
          <a:lstStyle>
            <a:lvl1pPr>
              <a:defRPr sz="4000" b="0">
                <a:solidFill>
                  <a:srgbClr val="2D252D"/>
                </a:solidFill>
              </a:defRPr>
            </a:lvl1pPr>
          </a:lstStyle>
          <a:p>
            <a:r>
              <a:rPr lang="en-US"/>
              <a:t>Insert title here</a:t>
            </a:r>
          </a:p>
        </p:txBody>
      </p:sp>
      <p:sp>
        <p:nvSpPr>
          <p:cNvPr id="12" name="Text Placeholder 4">
            <a:extLst>
              <a:ext uri="{FF2B5EF4-FFF2-40B4-BE49-F238E27FC236}">
                <a16:creationId xmlns:a16="http://schemas.microsoft.com/office/drawing/2014/main" id="{A1FD68CB-0F63-2777-F692-DB85FF33BAD2}"/>
              </a:ext>
            </a:extLst>
          </p:cNvPr>
          <p:cNvSpPr>
            <a:spLocks noGrp="1"/>
          </p:cNvSpPr>
          <p:nvPr>
            <p:ph type="body" sz="quarter" idx="12" hasCustomPrompt="1"/>
          </p:nvPr>
        </p:nvSpPr>
        <p:spPr>
          <a:xfrm>
            <a:off x="1279748" y="1712958"/>
            <a:ext cx="4266306" cy="4317971"/>
          </a:xfrm>
          <a:prstGeom prst="rect">
            <a:avLst/>
          </a:prstGeom>
          <a:noFill/>
        </p:spPr>
        <p:txBody>
          <a:bodyPr wrap="square" lIns="91440" tIns="45720" rIns="91440" bIns="45720">
            <a:noAutofit/>
          </a:bodyPr>
          <a:lstStyle>
            <a:lvl1pPr marL="0" indent="0" algn="l">
              <a:lnSpc>
                <a:spcPct val="150000"/>
              </a:lnSpc>
              <a:spcBef>
                <a:spcPts val="0"/>
              </a:spcBef>
              <a:spcAft>
                <a:spcPts val="0"/>
              </a:spcAft>
              <a:buFont typeface="Arial" panose="020B0604020202020204" pitchFamily="34" charset="0"/>
              <a:buNone/>
              <a:defRPr lang="en-US" sz="1600" kern="1200" dirty="0">
                <a:solidFill>
                  <a:srgbClr val="2D252D"/>
                </a:solidFill>
                <a:latin typeface="Century Gothic" panose="020B0502020202020204" pitchFamily="34" charset="0"/>
                <a:ea typeface="+mn-ea"/>
                <a:cs typeface="+mn-cs"/>
              </a:defRPr>
            </a:lvl1pPr>
          </a:lstStyle>
          <a:p>
            <a:pPr lvl="0"/>
            <a:r>
              <a:rPr lang="en-US"/>
              <a:t>Insert content here.</a:t>
            </a:r>
          </a:p>
        </p:txBody>
      </p:sp>
      <p:sp>
        <p:nvSpPr>
          <p:cNvPr id="14" name="Chart Placeholder 13">
            <a:extLst>
              <a:ext uri="{FF2B5EF4-FFF2-40B4-BE49-F238E27FC236}">
                <a16:creationId xmlns:a16="http://schemas.microsoft.com/office/drawing/2014/main" id="{016CA46C-E6E2-8324-BFD8-43D4A110EB6E}"/>
              </a:ext>
            </a:extLst>
          </p:cNvPr>
          <p:cNvSpPr>
            <a:spLocks noGrp="1"/>
          </p:cNvSpPr>
          <p:nvPr>
            <p:ph type="chart" sz="quarter" idx="14"/>
          </p:nvPr>
        </p:nvSpPr>
        <p:spPr>
          <a:xfrm>
            <a:off x="6645948" y="924522"/>
            <a:ext cx="3965575" cy="5106407"/>
          </a:xfrm>
        </p:spPr>
        <p:txBody>
          <a:bodyPr/>
          <a:lstStyle/>
          <a:p>
            <a:r>
              <a:rPr lang="en-US"/>
              <a:t>Click icon to add chart</a:t>
            </a:r>
          </a:p>
        </p:txBody>
      </p:sp>
      <p:cxnSp>
        <p:nvCxnSpPr>
          <p:cNvPr id="4" name="Straight Connector 3">
            <a:extLst>
              <a:ext uri="{FF2B5EF4-FFF2-40B4-BE49-F238E27FC236}">
                <a16:creationId xmlns:a16="http://schemas.microsoft.com/office/drawing/2014/main" id="{99C05839-EBF3-31AC-E2A2-2EC71DBF8C13}"/>
              </a:ext>
            </a:extLst>
          </p:cNvPr>
          <p:cNvCxnSpPr>
            <a:cxnSpLocks/>
          </p:cNvCxnSpPr>
          <p:nvPr userDrawn="1"/>
        </p:nvCxnSpPr>
        <p:spPr>
          <a:xfrm flipH="1">
            <a:off x="585938" y="656318"/>
            <a:ext cx="11020123" cy="0"/>
          </a:xfrm>
          <a:prstGeom prst="line">
            <a:avLst/>
          </a:prstGeom>
          <a:ln w="28575">
            <a:solidFill>
              <a:srgbClr val="FFBC00"/>
            </a:solidFill>
          </a:ln>
        </p:spPr>
        <p:style>
          <a:lnRef idx="1">
            <a:schemeClr val="accent2"/>
          </a:lnRef>
          <a:fillRef idx="0">
            <a:schemeClr val="accent2"/>
          </a:fillRef>
          <a:effectRef idx="0">
            <a:schemeClr val="accent2"/>
          </a:effectRef>
          <a:fontRef idx="minor">
            <a:schemeClr val="tx1"/>
          </a:fontRef>
        </p:style>
      </p:cxnSp>
      <p:sp>
        <p:nvSpPr>
          <p:cNvPr id="6" name="Text Placeholder 10">
            <a:extLst>
              <a:ext uri="{FF2B5EF4-FFF2-40B4-BE49-F238E27FC236}">
                <a16:creationId xmlns:a16="http://schemas.microsoft.com/office/drawing/2014/main" id="{D511DF63-5E33-CC18-A5B8-D95BC8E21B43}"/>
              </a:ext>
            </a:extLst>
          </p:cNvPr>
          <p:cNvSpPr>
            <a:spLocks noGrp="1"/>
          </p:cNvSpPr>
          <p:nvPr>
            <p:ph type="body" sz="quarter" idx="10" hasCustomPrompt="1"/>
          </p:nvPr>
        </p:nvSpPr>
        <p:spPr>
          <a:xfrm>
            <a:off x="585938" y="168462"/>
            <a:ext cx="2125662" cy="307975"/>
          </a:xfrm>
        </p:spPr>
        <p:txBody>
          <a:bodyPr anchor="ctr">
            <a:noAutofit/>
          </a:bodyPr>
          <a:lstStyle>
            <a:lvl1pPr marL="0" indent="0" algn="l">
              <a:buNone/>
              <a:defRPr sz="1000" b="0" i="0">
                <a:solidFill>
                  <a:schemeClr val="bg2">
                    <a:lumMod val="75000"/>
                  </a:schemeClr>
                </a:solidFill>
                <a:latin typeface="Gill Sans MT" panose="020B0502020104020203" pitchFamily="34" charset="77"/>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Click to add section title.</a:t>
            </a:r>
          </a:p>
        </p:txBody>
      </p:sp>
      <p:pic>
        <p:nvPicPr>
          <p:cNvPr id="7" name="Graphic 6">
            <a:extLst>
              <a:ext uri="{FF2B5EF4-FFF2-40B4-BE49-F238E27FC236}">
                <a16:creationId xmlns:a16="http://schemas.microsoft.com/office/drawing/2014/main" id="{9167AC99-D4AC-154E-5F56-B60B4A412A04}"/>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rot="6656821">
            <a:off x="-1184042" y="2866280"/>
            <a:ext cx="4740641" cy="7092626"/>
          </a:xfrm>
          <a:prstGeom prst="rect">
            <a:avLst/>
          </a:prstGeom>
        </p:spPr>
      </p:pic>
    </p:spTree>
    <p:extLst>
      <p:ext uri="{BB962C8B-B14F-4D97-AF65-F5344CB8AC3E}">
        <p14:creationId xmlns:p14="http://schemas.microsoft.com/office/powerpoint/2010/main" val="916575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Section Header">
    <p:bg>
      <p:bgPr>
        <a:solidFill>
          <a:srgbClr val="3A1D3A"/>
        </a:solidFill>
        <a:effectLst/>
      </p:bgPr>
    </p:bg>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BF914925-0B97-007D-89D1-ED66B1141052}"/>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10549467" y="4773461"/>
            <a:ext cx="2223226" cy="2742661"/>
          </a:xfrm>
          <a:prstGeom prst="rect">
            <a:avLst/>
          </a:prstGeom>
        </p:spPr>
      </p:pic>
      <p:pic>
        <p:nvPicPr>
          <p:cNvPr id="8" name="Graphic 7">
            <a:extLst>
              <a:ext uri="{FF2B5EF4-FFF2-40B4-BE49-F238E27FC236}">
                <a16:creationId xmlns:a16="http://schemas.microsoft.com/office/drawing/2014/main" id="{7E6B7B37-62FA-B3C3-4929-38D6DB32481D}"/>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582619" y="-644743"/>
            <a:ext cx="2225152" cy="2744478"/>
          </a:xfrm>
          <a:prstGeom prst="rect">
            <a:avLst/>
          </a:prstGeom>
        </p:spPr>
      </p:pic>
      <p:sp>
        <p:nvSpPr>
          <p:cNvPr id="13" name="Title 3">
            <a:extLst>
              <a:ext uri="{FF2B5EF4-FFF2-40B4-BE49-F238E27FC236}">
                <a16:creationId xmlns:a16="http://schemas.microsoft.com/office/drawing/2014/main" id="{1AB6C521-D610-8469-6F54-735A1624819F}"/>
              </a:ext>
            </a:extLst>
          </p:cNvPr>
          <p:cNvSpPr>
            <a:spLocks noGrp="1"/>
          </p:cNvSpPr>
          <p:nvPr>
            <p:ph type="title" hasCustomPrompt="1"/>
          </p:nvPr>
        </p:nvSpPr>
        <p:spPr>
          <a:xfrm>
            <a:off x="1524000" y="1608667"/>
            <a:ext cx="9144000" cy="3649134"/>
          </a:xfrm>
          <a:prstGeom prst="rect">
            <a:avLst/>
          </a:prstGeom>
        </p:spPr>
        <p:txBody>
          <a:bodyPr anchor="ctr">
            <a:normAutofit/>
          </a:bodyPr>
          <a:lstStyle>
            <a:lvl1pPr algn="ctr">
              <a:defRPr sz="4400" b="0">
                <a:solidFill>
                  <a:schemeClr val="bg1"/>
                </a:solidFill>
              </a:defRPr>
            </a:lvl1pPr>
          </a:lstStyle>
          <a:p>
            <a:r>
              <a:rPr lang="en-US"/>
              <a:t>Insert quote here</a:t>
            </a:r>
          </a:p>
        </p:txBody>
      </p:sp>
    </p:spTree>
    <p:extLst>
      <p:ext uri="{BB962C8B-B14F-4D97-AF65-F5344CB8AC3E}">
        <p14:creationId xmlns:p14="http://schemas.microsoft.com/office/powerpoint/2010/main" val="345830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6CCA9F-7CC8-7744-BE7E-0BC0562B4D92}" type="datetimeFigureOut">
              <a:rPr lang="en-US" smtClean="0"/>
              <a:t>4/8/2026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E1619F-18DB-5D44-BD52-7F6DBA88747E}" type="slidenum">
              <a:rPr lang="en-US" smtClean="0"/>
              <a:t>‹#›</a:t>
            </a:fld>
            <a:endParaRPr lang="en-US"/>
          </a:p>
        </p:txBody>
      </p:sp>
    </p:spTree>
    <p:extLst>
      <p:ext uri="{BB962C8B-B14F-4D97-AF65-F5344CB8AC3E}">
        <p14:creationId xmlns:p14="http://schemas.microsoft.com/office/powerpoint/2010/main" val="356797266"/>
      </p:ext>
    </p:extLst>
  </p:cSld>
  <p:clrMap bg1="lt1" tx1="dk1" bg2="lt2" tx2="dk2" accent1="accent1" accent2="accent2" accent3="accent3" accent4="accent4" accent5="accent5" accent6="accent6" hlink="hlink" folHlink="folHlink"/>
  <p:sldLayoutIdLst>
    <p:sldLayoutId id="2147483686" r:id="rId1"/>
    <p:sldLayoutId id="2147483697" r:id="rId2"/>
    <p:sldLayoutId id="2147483702" r:id="rId3"/>
    <p:sldLayoutId id="2147483703" r:id="rId4"/>
    <p:sldLayoutId id="2147483675" r:id="rId5"/>
    <p:sldLayoutId id="2147483688" r:id="rId6"/>
    <p:sldLayoutId id="2147483704" r:id="rId7"/>
    <p:sldLayoutId id="2147483676" r:id="rId8"/>
    <p:sldLayoutId id="2147483689" r:id="rId9"/>
    <p:sldLayoutId id="2147483696" r:id="rId10"/>
    <p:sldLayoutId id="2147483694" r:id="rId11"/>
    <p:sldLayoutId id="2147483700" r:id="rId12"/>
    <p:sldLayoutId id="2147483701" r:id="rId13"/>
    <p:sldLayoutId id="2147483693" r:id="rId14"/>
    <p:sldLayoutId id="2147483698" r:id="rId15"/>
    <p:sldLayoutId id="2147483705" r:id="rId16"/>
  </p:sldLayoutIdLst>
  <p:txStyles>
    <p:titleStyle>
      <a:lvl1pPr algn="l" defTabSz="914400" rtl="0" eaLnBrk="1" latinLnBrk="0" hangingPunct="1">
        <a:lnSpc>
          <a:spcPct val="90000"/>
        </a:lnSpc>
        <a:spcBef>
          <a:spcPct val="0"/>
        </a:spcBef>
        <a:buNone/>
        <a:defRPr sz="4000" kern="1200">
          <a:solidFill>
            <a:srgbClr val="2D252D"/>
          </a:solidFill>
          <a:latin typeface="+mj-lt"/>
          <a:ea typeface="+mj-ea"/>
          <a:cs typeface="+mj-cs"/>
        </a:defRPr>
      </a:lvl1pPr>
    </p:titleStyle>
    <p:bodyStyle>
      <a:lvl1pPr marL="228600" indent="-228600" algn="l" defTabSz="914400" rtl="0" eaLnBrk="1" latinLnBrk="0" hangingPunct="1">
        <a:lnSpc>
          <a:spcPct val="100000"/>
        </a:lnSpc>
        <a:spcBef>
          <a:spcPts val="1000"/>
        </a:spcBef>
        <a:buClr>
          <a:srgbClr val="F06A59"/>
        </a:buClr>
        <a:buFont typeface="Wingdings" pitchFamily="2" charset="2"/>
        <a:buChar char="§"/>
        <a:defRPr sz="1600" b="0" i="0" kern="1200">
          <a:solidFill>
            <a:srgbClr val="2D252D"/>
          </a:solidFill>
          <a:latin typeface="Gill Sans MT" panose="020B0502020104020203" pitchFamily="34" charset="77"/>
          <a:ea typeface="+mn-ea"/>
          <a:cs typeface="+mn-cs"/>
        </a:defRPr>
      </a:lvl1pPr>
      <a:lvl2pPr marL="685800" indent="-228600" algn="l" defTabSz="914400" rtl="0" eaLnBrk="1" latinLnBrk="0" hangingPunct="1">
        <a:lnSpc>
          <a:spcPct val="150000"/>
        </a:lnSpc>
        <a:spcBef>
          <a:spcPts val="500"/>
        </a:spcBef>
        <a:buClr>
          <a:srgbClr val="5465E3"/>
        </a:buClr>
        <a:buFont typeface="Wingdings" pitchFamily="2" charset="2"/>
        <a:buChar char="§"/>
        <a:defRPr sz="1400" b="0" i="0" kern="1200">
          <a:solidFill>
            <a:schemeClr val="tx1"/>
          </a:solidFill>
          <a:latin typeface="Gill Sans MT" panose="020B0502020104020203" pitchFamily="34" charset="77"/>
          <a:ea typeface="+mn-ea"/>
          <a:cs typeface="+mn-cs"/>
        </a:defRPr>
      </a:lvl2pPr>
      <a:lvl3pPr marL="1143000" indent="-228600" algn="l" defTabSz="914400" rtl="0" eaLnBrk="1" latinLnBrk="0" hangingPunct="1">
        <a:lnSpc>
          <a:spcPct val="150000"/>
        </a:lnSpc>
        <a:spcBef>
          <a:spcPts val="500"/>
        </a:spcBef>
        <a:buClr>
          <a:srgbClr val="FFBC00"/>
        </a:buClr>
        <a:buSzPct val="100000"/>
        <a:buFont typeface="Wingdings" pitchFamily="2" charset="2"/>
        <a:buChar char="§"/>
        <a:defRPr sz="1400" b="0" i="0" kern="1200">
          <a:solidFill>
            <a:schemeClr val="tx1"/>
          </a:solidFill>
          <a:latin typeface="Gill Sans MT" panose="020B0502020104020203" pitchFamily="34" charset="77"/>
          <a:ea typeface="+mn-ea"/>
          <a:cs typeface="+mn-cs"/>
        </a:defRPr>
      </a:lvl3pPr>
      <a:lvl4pPr marL="1600200" indent="-228600" algn="l" defTabSz="914400" rtl="0" eaLnBrk="1" latinLnBrk="0" hangingPunct="1">
        <a:lnSpc>
          <a:spcPct val="150000"/>
        </a:lnSpc>
        <a:spcBef>
          <a:spcPts val="500"/>
        </a:spcBef>
        <a:buClr>
          <a:srgbClr val="652865"/>
        </a:buClr>
        <a:buFont typeface="Wingdings" pitchFamily="2" charset="2"/>
        <a:buChar char="§"/>
        <a:defRPr sz="1400" b="0" i="0" kern="1200">
          <a:solidFill>
            <a:schemeClr val="tx1"/>
          </a:solidFill>
          <a:latin typeface="Gill Sans MT" panose="020B0502020104020203" pitchFamily="34" charset="77"/>
          <a:ea typeface="+mn-ea"/>
          <a:cs typeface="+mn-cs"/>
        </a:defRPr>
      </a:lvl4pPr>
      <a:lvl5pPr marL="2057400" indent="-228600" algn="l" defTabSz="914400" rtl="0" eaLnBrk="1" latinLnBrk="0" hangingPunct="1">
        <a:lnSpc>
          <a:spcPct val="150000"/>
        </a:lnSpc>
        <a:spcBef>
          <a:spcPts val="500"/>
        </a:spcBef>
        <a:buClr>
          <a:srgbClr val="F75C8D"/>
        </a:buClr>
        <a:buFont typeface="Wingdings" pitchFamily="2" charset="2"/>
        <a:buChar char="§"/>
        <a:defRPr sz="1400" b="0" i="0" kern="1200">
          <a:solidFill>
            <a:schemeClr val="tx1"/>
          </a:solidFill>
          <a:latin typeface="Gill Sans MT" panose="020B0502020104020203"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hyperlink" Target="mailto:SanjaGuyer@adsd.nv.gov" TargetMode="External"/><Relationship Id="rId2" Type="http://schemas.openxmlformats.org/officeDocument/2006/relationships/hyperlink" Target="mailto:Apelusio@adsd.nv.gov" TargetMode="Externa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hyperlink" Target="mailto:CBCSouthintake@adsd.nv.gov" TargetMode="Externa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44CFE943-8B61-88B9-D4A0-862828A9887D}"/>
              </a:ext>
            </a:extLst>
          </p:cNvPr>
          <p:cNvSpPr>
            <a:spLocks noGrp="1"/>
          </p:cNvSpPr>
          <p:nvPr>
            <p:ph type="title"/>
          </p:nvPr>
        </p:nvSpPr>
        <p:spPr>
          <a:xfrm>
            <a:off x="1231045" y="3318611"/>
            <a:ext cx="8196419" cy="978795"/>
          </a:xfrm>
        </p:spPr>
        <p:txBody>
          <a:bodyPr>
            <a:normAutofit/>
          </a:bodyPr>
          <a:lstStyle/>
          <a:p>
            <a:r>
              <a:rPr lang="en-US"/>
              <a:t>Transition and Diversion Services </a:t>
            </a:r>
          </a:p>
        </p:txBody>
      </p:sp>
      <p:sp>
        <p:nvSpPr>
          <p:cNvPr id="11" name="Subtitle 10">
            <a:extLst>
              <a:ext uri="{FF2B5EF4-FFF2-40B4-BE49-F238E27FC236}">
                <a16:creationId xmlns:a16="http://schemas.microsoft.com/office/drawing/2014/main" id="{9442308E-2835-20FC-6762-DA8FDCA64BD8}"/>
              </a:ext>
            </a:extLst>
          </p:cNvPr>
          <p:cNvSpPr>
            <a:spLocks noGrp="1"/>
          </p:cNvSpPr>
          <p:nvPr>
            <p:ph type="subTitle" idx="1"/>
          </p:nvPr>
        </p:nvSpPr>
        <p:spPr>
          <a:xfrm>
            <a:off x="1231045" y="4297406"/>
            <a:ext cx="4045200" cy="1235100"/>
          </a:xfrm>
        </p:spPr>
        <p:txBody>
          <a:bodyPr/>
          <a:lstStyle/>
          <a:p>
            <a:r>
              <a:rPr lang="en-US"/>
              <a:t>Office of Community Living </a:t>
            </a:r>
          </a:p>
          <a:p>
            <a:r>
              <a:rPr lang="en-US"/>
              <a:t>Jamie Ahumada, Social Services Chief </a:t>
            </a:r>
          </a:p>
          <a:p>
            <a:r>
              <a:rPr lang="en-US"/>
              <a:t>Arianna Ramos, Social Services Manager </a:t>
            </a:r>
          </a:p>
        </p:txBody>
      </p:sp>
      <p:sp>
        <p:nvSpPr>
          <p:cNvPr id="13" name="Text Placeholder 12">
            <a:extLst>
              <a:ext uri="{FF2B5EF4-FFF2-40B4-BE49-F238E27FC236}">
                <a16:creationId xmlns:a16="http://schemas.microsoft.com/office/drawing/2014/main" id="{38133E17-E64A-8C27-B974-0F82CFD367A1}"/>
              </a:ext>
            </a:extLst>
          </p:cNvPr>
          <p:cNvSpPr>
            <a:spLocks noGrp="1"/>
          </p:cNvSpPr>
          <p:nvPr>
            <p:ph type="body" sz="quarter" idx="11"/>
          </p:nvPr>
        </p:nvSpPr>
        <p:spPr/>
        <p:txBody>
          <a:bodyPr/>
          <a:lstStyle/>
          <a:p>
            <a:r>
              <a:rPr lang="en-US"/>
              <a:t>Revised Date, 1/5/2026</a:t>
            </a:r>
          </a:p>
        </p:txBody>
      </p:sp>
    </p:spTree>
    <p:extLst>
      <p:ext uri="{BB962C8B-B14F-4D97-AF65-F5344CB8AC3E}">
        <p14:creationId xmlns:p14="http://schemas.microsoft.com/office/powerpoint/2010/main" val="2810474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9B9FD17-7EE9-B91D-A5CD-EB0E95A8EDE9}"/>
              </a:ext>
            </a:extLst>
          </p:cNvPr>
          <p:cNvSpPr>
            <a:spLocks noGrp="1"/>
          </p:cNvSpPr>
          <p:nvPr>
            <p:ph type="title"/>
          </p:nvPr>
        </p:nvSpPr>
        <p:spPr/>
        <p:txBody>
          <a:bodyPr>
            <a:normAutofit fontScale="90000"/>
          </a:bodyPr>
          <a:lstStyle/>
          <a:p>
            <a:pPr algn="l"/>
            <a:r>
              <a:rPr lang="en-US" sz="3600"/>
              <a:t>Acronyms</a:t>
            </a:r>
            <a:br>
              <a:rPr lang="en-US" sz="3600"/>
            </a:br>
            <a:br>
              <a:rPr lang="en-US" sz="3600"/>
            </a:br>
            <a:br>
              <a:rPr lang="en-US" sz="3600"/>
            </a:br>
            <a:br>
              <a:rPr lang="en-US" sz="3600"/>
            </a:br>
            <a:br>
              <a:rPr lang="en-US" sz="3600"/>
            </a:br>
            <a:br>
              <a:rPr lang="en-US" sz="3600"/>
            </a:br>
            <a:br>
              <a:rPr lang="en-US" sz="3600"/>
            </a:br>
            <a:endParaRPr lang="en-US" sz="3600"/>
          </a:p>
        </p:txBody>
      </p:sp>
      <p:sp>
        <p:nvSpPr>
          <p:cNvPr id="10" name="Text Placeholder 9">
            <a:extLst>
              <a:ext uri="{FF2B5EF4-FFF2-40B4-BE49-F238E27FC236}">
                <a16:creationId xmlns:a16="http://schemas.microsoft.com/office/drawing/2014/main" id="{ADB8653E-9D47-3948-E586-8AFF0D45C4DE}"/>
              </a:ext>
            </a:extLst>
          </p:cNvPr>
          <p:cNvSpPr>
            <a:spLocks noGrp="1"/>
          </p:cNvSpPr>
          <p:nvPr>
            <p:ph type="body" sz="quarter" idx="12"/>
          </p:nvPr>
        </p:nvSpPr>
        <p:spPr>
          <a:xfrm>
            <a:off x="1279748" y="1712958"/>
            <a:ext cx="6664102" cy="4317971"/>
          </a:xfrm>
        </p:spPr>
        <p:txBody>
          <a:bodyPr/>
          <a:lstStyle/>
          <a:p>
            <a:r>
              <a:rPr lang="en-US">
                <a:latin typeface="+mj-lt"/>
              </a:rPr>
              <a:t>Aging and Disability Services Division (ADSD)</a:t>
            </a:r>
          </a:p>
          <a:p>
            <a:r>
              <a:rPr lang="en-US">
                <a:latin typeface="+mj-lt"/>
              </a:rPr>
              <a:t>Facility Outreach and Community Integration Services (FOCIS)</a:t>
            </a:r>
          </a:p>
          <a:p>
            <a:r>
              <a:rPr lang="en-US">
                <a:latin typeface="+mj-lt"/>
              </a:rPr>
              <a:t>Health Care Coordinator (HCC)</a:t>
            </a:r>
          </a:p>
          <a:p>
            <a:r>
              <a:rPr lang="en-US">
                <a:latin typeface="+mj-lt"/>
              </a:rPr>
              <a:t>Money Follows the Person (MFP)</a:t>
            </a:r>
          </a:p>
          <a:p>
            <a:r>
              <a:rPr lang="en-US">
                <a:latin typeface="+mj-lt"/>
              </a:rPr>
              <a:t>Office of Community Living (OCL)</a:t>
            </a:r>
          </a:p>
        </p:txBody>
      </p:sp>
    </p:spTree>
    <p:extLst>
      <p:ext uri="{BB962C8B-B14F-4D97-AF65-F5344CB8AC3E}">
        <p14:creationId xmlns:p14="http://schemas.microsoft.com/office/powerpoint/2010/main" val="11118165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50BD43-B6AD-58FC-C7E8-D17C3D31B1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49FDD0-810E-6287-6BA6-6A2B56B095A9}"/>
              </a:ext>
            </a:extLst>
          </p:cNvPr>
          <p:cNvSpPr>
            <a:spLocks noGrp="1"/>
          </p:cNvSpPr>
          <p:nvPr>
            <p:ph type="title"/>
          </p:nvPr>
        </p:nvSpPr>
        <p:spPr>
          <a:xfrm>
            <a:off x="6793992" y="1425787"/>
            <a:ext cx="4742688" cy="3649134"/>
          </a:xfrm>
        </p:spPr>
        <p:txBody>
          <a:bodyPr>
            <a:normAutofit/>
          </a:bodyPr>
          <a:lstStyle/>
          <a:p>
            <a:pPr>
              <a:lnSpc>
                <a:spcPts val="2220"/>
              </a:lnSpc>
            </a:pPr>
            <a:br>
              <a:rPr lang="en-US" sz="2200">
                <a:latin typeface="+mn-lt"/>
              </a:rPr>
            </a:br>
            <a:br>
              <a:rPr lang="en-US" sz="2200">
                <a:latin typeface="+mn-lt"/>
              </a:rPr>
            </a:br>
            <a:r>
              <a:rPr lang="en-US" sz="3100">
                <a:latin typeface="+mn-lt"/>
              </a:rPr>
              <a:t>Ashlee Pelusio, </a:t>
            </a:r>
            <a:r>
              <a:rPr lang="en-US" sz="2200">
                <a:latin typeface="+mn-lt"/>
              </a:rPr>
              <a:t>FOCIS Supervisor</a:t>
            </a:r>
            <a:br>
              <a:rPr lang="en-US" sz="2200">
                <a:latin typeface="+mn-lt"/>
              </a:rPr>
            </a:br>
            <a:br>
              <a:rPr lang="en-US" sz="2200">
                <a:latin typeface="+mn-lt"/>
              </a:rPr>
            </a:br>
            <a:r>
              <a:rPr lang="en-US" sz="2200">
                <a:solidFill>
                  <a:schemeClr val="bg2"/>
                </a:solidFill>
                <a:latin typeface="+mn-lt"/>
                <a:ea typeface="+mn-ea"/>
                <a:cs typeface="+mn-cs"/>
              </a:rPr>
              <a:t>Health Care Coordinator IV, LSW</a:t>
            </a:r>
            <a:br>
              <a:rPr lang="en-US" sz="2200">
                <a:solidFill>
                  <a:schemeClr val="bg2"/>
                </a:solidFill>
                <a:latin typeface="+mn-lt"/>
                <a:ea typeface="+mn-ea"/>
                <a:cs typeface="+mn-cs"/>
              </a:rPr>
            </a:br>
            <a:br>
              <a:rPr lang="en-US" sz="2200">
                <a:solidFill>
                  <a:schemeClr val="bg2"/>
                </a:solidFill>
                <a:latin typeface="+mn-lt"/>
                <a:ea typeface="+mn-ea"/>
                <a:cs typeface="+mn-cs"/>
              </a:rPr>
            </a:br>
            <a:r>
              <a:rPr lang="en-US" sz="2200">
                <a:latin typeface="+mn-lt"/>
                <a:hlinkClick r:id="rId2"/>
              </a:rPr>
              <a:t>Apelusio@adsd.nv.gov</a:t>
            </a:r>
            <a:br>
              <a:rPr lang="en-US" sz="2200">
                <a:latin typeface="+mn-lt"/>
              </a:rPr>
            </a:br>
            <a:br>
              <a:rPr lang="en-US" sz="2200">
                <a:latin typeface="+mn-lt"/>
              </a:rPr>
            </a:br>
            <a:r>
              <a:rPr lang="en-US" sz="2200">
                <a:latin typeface="+mn-lt"/>
              </a:rPr>
              <a:t>702-486-3674</a:t>
            </a:r>
            <a:br>
              <a:rPr lang="en-US" sz="2800">
                <a:latin typeface="+mn-lt"/>
              </a:rPr>
            </a:br>
            <a:br>
              <a:rPr lang="en-US"/>
            </a:br>
            <a:endParaRPr lang="en-US"/>
          </a:p>
        </p:txBody>
      </p:sp>
      <p:sp>
        <p:nvSpPr>
          <p:cNvPr id="3" name="Title 1">
            <a:extLst>
              <a:ext uri="{FF2B5EF4-FFF2-40B4-BE49-F238E27FC236}">
                <a16:creationId xmlns:a16="http://schemas.microsoft.com/office/drawing/2014/main" id="{2E5F4FA5-4371-FED9-A9B1-0D7857979E6F}"/>
              </a:ext>
            </a:extLst>
          </p:cNvPr>
          <p:cNvSpPr txBox="1">
            <a:spLocks/>
          </p:cNvSpPr>
          <p:nvPr/>
        </p:nvSpPr>
        <p:spPr>
          <a:xfrm>
            <a:off x="1422862" y="1604433"/>
            <a:ext cx="4742688" cy="3649134"/>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4400" b="0" kern="1200">
                <a:solidFill>
                  <a:schemeClr val="bg1"/>
                </a:solidFill>
                <a:latin typeface="+mj-lt"/>
                <a:ea typeface="+mj-ea"/>
                <a:cs typeface="+mj-cs"/>
              </a:defRPr>
            </a:lvl1pPr>
          </a:lstStyle>
          <a:p>
            <a:pPr>
              <a:lnSpc>
                <a:spcPts val="2220"/>
              </a:lnSpc>
            </a:pPr>
            <a:br>
              <a:rPr lang="en-US" sz="2200">
                <a:latin typeface="+mn-lt"/>
              </a:rPr>
            </a:br>
            <a:r>
              <a:rPr lang="en-US" sz="3100"/>
              <a:t>Sanja Guyer, </a:t>
            </a:r>
            <a:r>
              <a:rPr lang="en-US" sz="2200"/>
              <a:t>MFP Director</a:t>
            </a:r>
            <a:br>
              <a:rPr lang="en-US" sz="2200"/>
            </a:br>
            <a:br>
              <a:rPr lang="en-US" sz="2200"/>
            </a:br>
            <a:r>
              <a:rPr lang="en-US" sz="2200"/>
              <a:t>Social Services Program Specialist III</a:t>
            </a:r>
            <a:br>
              <a:rPr lang="en-US" sz="2200"/>
            </a:br>
            <a:br>
              <a:rPr lang="en-US" sz="2200"/>
            </a:br>
            <a:r>
              <a:rPr lang="en-US" sz="2200">
                <a:hlinkClick r:id="rId3"/>
              </a:rPr>
              <a:t>SanjaGuyer@adsd.nv.gov</a:t>
            </a:r>
            <a:br>
              <a:rPr lang="en-US" sz="2200"/>
            </a:br>
            <a:br>
              <a:rPr lang="en-US" sz="2200"/>
            </a:br>
            <a:r>
              <a:rPr lang="en-US" sz="2200"/>
              <a:t>702-486-0641</a:t>
            </a:r>
            <a:br>
              <a:rPr lang="en-US" sz="2200">
                <a:solidFill>
                  <a:schemeClr val="bg2"/>
                </a:solidFill>
                <a:latin typeface="+mn-lt"/>
                <a:ea typeface="+mn-ea"/>
                <a:cs typeface="+mn-cs"/>
              </a:rPr>
            </a:br>
            <a:br>
              <a:rPr lang="en-US"/>
            </a:br>
            <a:endParaRPr lang="en-US"/>
          </a:p>
        </p:txBody>
      </p:sp>
    </p:spTree>
    <p:extLst>
      <p:ext uri="{BB962C8B-B14F-4D97-AF65-F5344CB8AC3E}">
        <p14:creationId xmlns:p14="http://schemas.microsoft.com/office/powerpoint/2010/main" val="1183385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B30E6-DC31-F646-EF2C-7168A3998113}"/>
              </a:ext>
            </a:extLst>
          </p:cNvPr>
          <p:cNvSpPr>
            <a:spLocks noGrp="1"/>
          </p:cNvSpPr>
          <p:nvPr>
            <p:ph type="title"/>
          </p:nvPr>
        </p:nvSpPr>
        <p:spPr/>
        <p:txBody>
          <a:bodyPr>
            <a:normAutofit/>
          </a:bodyPr>
          <a:lstStyle/>
          <a:p>
            <a:r>
              <a:rPr lang="en-US" sz="2800"/>
              <a:t>OCL supports older adults, people with disabilities, and caregivers by providing voluntary home and community‑based services that promote independence and help individuals remain in their homes rather than entering institutional care.  </a:t>
            </a:r>
            <a:br>
              <a:rPr lang="en-US" sz="2800"/>
            </a:br>
            <a:br>
              <a:rPr lang="en-US" sz="2800"/>
            </a:br>
            <a:r>
              <a:rPr lang="en-US" sz="2800"/>
              <a:t>This support also includes transition and diversion services that are provided by OCL’s Facility Outreach and Community Integration Services (FOCIS) program and a federal demonstration grant called Money Follows the Person (MFP). </a:t>
            </a:r>
          </a:p>
        </p:txBody>
      </p:sp>
    </p:spTree>
    <p:extLst>
      <p:ext uri="{BB962C8B-B14F-4D97-AF65-F5344CB8AC3E}">
        <p14:creationId xmlns:p14="http://schemas.microsoft.com/office/powerpoint/2010/main" val="2841786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95D26F-392D-854A-C1EA-4A4A0530032A}"/>
            </a:ext>
          </a:extLst>
        </p:cNvPr>
        <p:cNvGrpSpPr/>
        <p:nvPr/>
      </p:nvGrpSpPr>
      <p:grpSpPr>
        <a:xfrm>
          <a:off x="0" y="0"/>
          <a:ext cx="0" cy="0"/>
          <a:chOff x="0" y="0"/>
          <a:chExt cx="0" cy="0"/>
        </a:xfrm>
      </p:grpSpPr>
      <p:sp>
        <p:nvSpPr>
          <p:cNvPr id="13" name="Title 1">
            <a:extLst>
              <a:ext uri="{FF2B5EF4-FFF2-40B4-BE49-F238E27FC236}">
                <a16:creationId xmlns:a16="http://schemas.microsoft.com/office/drawing/2014/main" id="{179A35CE-01DE-3FCF-CD47-79CBEB713387}"/>
              </a:ext>
            </a:extLst>
          </p:cNvPr>
          <p:cNvSpPr>
            <a:spLocks noGrp="1"/>
          </p:cNvSpPr>
          <p:nvPr>
            <p:ph type="title"/>
          </p:nvPr>
        </p:nvSpPr>
        <p:spPr>
          <a:xfrm>
            <a:off x="585939" y="924523"/>
            <a:ext cx="9704200" cy="608554"/>
          </a:xfrm>
        </p:spPr>
        <p:txBody>
          <a:bodyPr>
            <a:normAutofit fontScale="90000"/>
          </a:bodyPr>
          <a:lstStyle/>
          <a:p>
            <a:r>
              <a:rPr lang="en-US"/>
              <a:t>Transition Services</a:t>
            </a:r>
          </a:p>
        </p:txBody>
      </p:sp>
      <p:sp>
        <p:nvSpPr>
          <p:cNvPr id="15" name="Text Placeholder 2">
            <a:extLst>
              <a:ext uri="{FF2B5EF4-FFF2-40B4-BE49-F238E27FC236}">
                <a16:creationId xmlns:a16="http://schemas.microsoft.com/office/drawing/2014/main" id="{5E3DFE52-FCB6-625F-6F1B-06C4AEDDF3D5}"/>
              </a:ext>
            </a:extLst>
          </p:cNvPr>
          <p:cNvSpPr>
            <a:spLocks noGrp="1"/>
          </p:cNvSpPr>
          <p:nvPr>
            <p:ph type="body" sz="quarter" idx="12"/>
          </p:nvPr>
        </p:nvSpPr>
        <p:spPr>
          <a:xfrm>
            <a:off x="652614" y="1618802"/>
            <a:ext cx="8853336" cy="4788426"/>
          </a:xfrm>
        </p:spPr>
        <p:txBody>
          <a:bodyPr/>
          <a:lstStyle/>
          <a:p>
            <a:pPr marL="285750" indent="-285750">
              <a:buFont typeface="Arial" panose="020B0604020202020204" pitchFamily="34" charset="0"/>
              <a:buChar char="•"/>
            </a:pPr>
            <a:r>
              <a:rPr lang="en-US" sz="1800">
                <a:latin typeface="+mj-lt"/>
              </a:rPr>
              <a:t>Transition Services help individuals move safely from a long‑term care facility back into the community by providing:</a:t>
            </a:r>
          </a:p>
          <a:p>
            <a:pPr marL="857250" lvl="1" indent="-171450"/>
            <a:r>
              <a:rPr lang="en-US" sz="1800"/>
              <a:t>Discharge planning with the recipients, guardians, facility personnel, and other involved parties. </a:t>
            </a:r>
          </a:p>
          <a:p>
            <a:pPr marL="857250" lvl="1" indent="-171450"/>
            <a:r>
              <a:rPr lang="en-US" sz="1800"/>
              <a:t>Assistance with completing community referrals/applications</a:t>
            </a:r>
          </a:p>
          <a:p>
            <a:pPr marL="857250" lvl="1" indent="-171450"/>
            <a:r>
              <a:rPr lang="en-US" sz="1800"/>
              <a:t>Follow‑up support after transition</a:t>
            </a:r>
          </a:p>
          <a:p>
            <a:pPr marL="342900" indent="-342900">
              <a:buFont typeface="Arial" panose="020B0604020202020204" pitchFamily="34" charset="0"/>
              <a:buChar char="•"/>
            </a:pPr>
            <a:r>
              <a:rPr lang="en-US" sz="1800">
                <a:latin typeface="+mj-lt"/>
              </a:rPr>
              <a:t>Individuals must: </a:t>
            </a:r>
          </a:p>
          <a:p>
            <a:pPr marL="857250" lvl="1" indent="-171450"/>
            <a:r>
              <a:rPr lang="en-US" sz="1800"/>
              <a:t>Live in Nevada</a:t>
            </a:r>
          </a:p>
          <a:p>
            <a:pPr marL="857250" lvl="1" indent="-171450"/>
            <a:r>
              <a:rPr lang="en-US" sz="1800"/>
              <a:t>Be medically released by the long-term care facility to live in a community setting, such as an apartment, family home, or group home.</a:t>
            </a:r>
          </a:p>
          <a:p>
            <a:pPr marL="1028700" lvl="1" indent="-342900">
              <a:buFont typeface="Arial" panose="020B0604020202020204" pitchFamily="34" charset="0"/>
              <a:buChar char="•"/>
            </a:pPr>
            <a:endParaRPr lang="en-US" sz="1600" b="1"/>
          </a:p>
          <a:p>
            <a:pPr marL="457200" lvl="1" indent="0">
              <a:buNone/>
            </a:pPr>
            <a:endParaRPr lang="en-US" sz="1600"/>
          </a:p>
          <a:p>
            <a:endParaRPr lang="en-US" sz="1200"/>
          </a:p>
        </p:txBody>
      </p:sp>
    </p:spTree>
    <p:extLst>
      <p:ext uri="{BB962C8B-B14F-4D97-AF65-F5344CB8AC3E}">
        <p14:creationId xmlns:p14="http://schemas.microsoft.com/office/powerpoint/2010/main" val="127843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6AE8E5-16A9-78D4-2F16-D646C5D03FB0}"/>
            </a:ext>
          </a:extLst>
        </p:cNvPr>
        <p:cNvGrpSpPr/>
        <p:nvPr/>
      </p:nvGrpSpPr>
      <p:grpSpPr>
        <a:xfrm>
          <a:off x="0" y="0"/>
          <a:ext cx="0" cy="0"/>
          <a:chOff x="0" y="0"/>
          <a:chExt cx="0" cy="0"/>
        </a:xfrm>
      </p:grpSpPr>
      <p:sp>
        <p:nvSpPr>
          <p:cNvPr id="13" name="Title 1">
            <a:extLst>
              <a:ext uri="{FF2B5EF4-FFF2-40B4-BE49-F238E27FC236}">
                <a16:creationId xmlns:a16="http://schemas.microsoft.com/office/drawing/2014/main" id="{5D905EC1-33DE-543E-83E9-1318EC53FD65}"/>
              </a:ext>
            </a:extLst>
          </p:cNvPr>
          <p:cNvSpPr>
            <a:spLocks noGrp="1"/>
          </p:cNvSpPr>
          <p:nvPr>
            <p:ph type="title"/>
          </p:nvPr>
        </p:nvSpPr>
        <p:spPr>
          <a:xfrm>
            <a:off x="585939" y="924523"/>
            <a:ext cx="9704200" cy="608554"/>
          </a:xfrm>
        </p:spPr>
        <p:txBody>
          <a:bodyPr>
            <a:normAutofit fontScale="90000"/>
          </a:bodyPr>
          <a:lstStyle/>
          <a:p>
            <a:r>
              <a:rPr lang="en-US"/>
              <a:t>Transition Services Continued</a:t>
            </a:r>
            <a:endParaRPr lang="en-US" dirty="0"/>
          </a:p>
        </p:txBody>
      </p:sp>
      <p:sp>
        <p:nvSpPr>
          <p:cNvPr id="15" name="Text Placeholder 2">
            <a:extLst>
              <a:ext uri="{FF2B5EF4-FFF2-40B4-BE49-F238E27FC236}">
                <a16:creationId xmlns:a16="http://schemas.microsoft.com/office/drawing/2014/main" id="{CB63C806-51D6-DE68-AAD6-FDD50AE6322C}"/>
              </a:ext>
            </a:extLst>
          </p:cNvPr>
          <p:cNvSpPr>
            <a:spLocks noGrp="1"/>
          </p:cNvSpPr>
          <p:nvPr>
            <p:ph type="body" sz="quarter" idx="12"/>
          </p:nvPr>
        </p:nvSpPr>
        <p:spPr>
          <a:xfrm>
            <a:off x="585939" y="1533077"/>
            <a:ext cx="8910486" cy="4788426"/>
          </a:xfrm>
        </p:spPr>
        <p:txBody>
          <a:bodyPr/>
          <a:lstStyle/>
          <a:p>
            <a:pPr marL="285750" indent="-285750">
              <a:buFont typeface="Arial" panose="020B0604020202020204" pitchFamily="34" charset="0"/>
              <a:buChar char="•"/>
            </a:pPr>
            <a:r>
              <a:rPr lang="en-US" sz="1700">
                <a:latin typeface="+mj-lt"/>
              </a:rPr>
              <a:t>For Medicaid‑eligible individuals, transition services may include MFP funds to support:</a:t>
            </a:r>
          </a:p>
          <a:p>
            <a:pPr marL="857250" lvl="1" indent="-171450"/>
            <a:r>
              <a:rPr lang="en-US" sz="1700"/>
              <a:t>Housing navigation</a:t>
            </a:r>
          </a:p>
          <a:p>
            <a:pPr marL="857250" lvl="1" indent="-171450"/>
            <a:r>
              <a:rPr lang="en-US" sz="1700"/>
              <a:t>Home accessibility supports</a:t>
            </a:r>
          </a:p>
          <a:p>
            <a:pPr marL="857250" lvl="1" indent="-171450"/>
            <a:r>
              <a:rPr lang="en-US" sz="1700"/>
              <a:t>Safety tools (e.g., emergency response system)</a:t>
            </a:r>
          </a:p>
          <a:p>
            <a:pPr marL="857250" lvl="1" indent="-171450"/>
            <a:r>
              <a:rPr lang="en-US" sz="1700"/>
              <a:t>Up to $3,600 in one‑time transition costs </a:t>
            </a:r>
          </a:p>
          <a:p>
            <a:pPr marL="285750" indent="-285750">
              <a:buFont typeface="Arial" panose="020B0604020202020204" pitchFamily="34" charset="0"/>
              <a:buChar char="•"/>
            </a:pPr>
            <a:r>
              <a:rPr lang="en-US" sz="1700">
                <a:latin typeface="+mj-lt"/>
              </a:rPr>
              <a:t>To receive Medicaid‑eligible services, individuals must:</a:t>
            </a:r>
          </a:p>
          <a:p>
            <a:pPr marL="857250" lvl="1" indent="-171450"/>
            <a:r>
              <a:rPr lang="en-US" sz="1700"/>
              <a:t>Be enrolled in Medicaid, with Medicaid paying for at least one inpatient day before transition.</a:t>
            </a:r>
          </a:p>
          <a:p>
            <a:pPr marL="857250" lvl="1" indent="-171450"/>
            <a:r>
              <a:rPr lang="en-US" sz="1700"/>
              <a:t>Have lived 60 consecutive days in a qualifying inpatient facility (hospital, nursing facility, or ICF).</a:t>
            </a:r>
          </a:p>
          <a:p>
            <a:pPr marL="857250" lvl="1" indent="-171450"/>
            <a:r>
              <a:rPr lang="en-US" sz="1700"/>
              <a:t>If living in a group home, it must be a small setting with no more than four residents. </a:t>
            </a:r>
          </a:p>
          <a:p>
            <a:pPr marL="857250" lvl="1" indent="-171450"/>
            <a:endParaRPr lang="en-US" sz="1600"/>
          </a:p>
          <a:p>
            <a:endParaRPr lang="en-US" sz="1200"/>
          </a:p>
        </p:txBody>
      </p:sp>
    </p:spTree>
    <p:extLst>
      <p:ext uri="{BB962C8B-B14F-4D97-AF65-F5344CB8AC3E}">
        <p14:creationId xmlns:p14="http://schemas.microsoft.com/office/powerpoint/2010/main" val="34691940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EE8BF6-DA41-4D4A-D892-063809137BD6}"/>
            </a:ext>
          </a:extLst>
        </p:cNvPr>
        <p:cNvGrpSpPr/>
        <p:nvPr/>
      </p:nvGrpSpPr>
      <p:grpSpPr>
        <a:xfrm>
          <a:off x="0" y="0"/>
          <a:ext cx="0" cy="0"/>
          <a:chOff x="0" y="0"/>
          <a:chExt cx="0" cy="0"/>
        </a:xfrm>
      </p:grpSpPr>
      <p:sp>
        <p:nvSpPr>
          <p:cNvPr id="13" name="Title 1">
            <a:extLst>
              <a:ext uri="{FF2B5EF4-FFF2-40B4-BE49-F238E27FC236}">
                <a16:creationId xmlns:a16="http://schemas.microsoft.com/office/drawing/2014/main" id="{BD569C00-4D3D-E7A5-D4A5-2FD47DC9E6F5}"/>
              </a:ext>
            </a:extLst>
          </p:cNvPr>
          <p:cNvSpPr>
            <a:spLocks noGrp="1"/>
          </p:cNvSpPr>
          <p:nvPr>
            <p:ph type="title"/>
          </p:nvPr>
        </p:nvSpPr>
        <p:spPr>
          <a:xfrm>
            <a:off x="585939" y="924523"/>
            <a:ext cx="9704200" cy="608554"/>
          </a:xfrm>
        </p:spPr>
        <p:txBody>
          <a:bodyPr>
            <a:normAutofit fontScale="90000"/>
          </a:bodyPr>
          <a:lstStyle/>
          <a:p>
            <a:r>
              <a:rPr lang="en-US"/>
              <a:t>Diversion Services</a:t>
            </a:r>
          </a:p>
        </p:txBody>
      </p:sp>
      <p:sp>
        <p:nvSpPr>
          <p:cNvPr id="15" name="Text Placeholder 2">
            <a:extLst>
              <a:ext uri="{FF2B5EF4-FFF2-40B4-BE49-F238E27FC236}">
                <a16:creationId xmlns:a16="http://schemas.microsoft.com/office/drawing/2014/main" id="{5D895983-1C6C-4017-6FC0-F9DD68F4BD6A}"/>
              </a:ext>
            </a:extLst>
          </p:cNvPr>
          <p:cNvSpPr>
            <a:spLocks noGrp="1"/>
          </p:cNvSpPr>
          <p:nvPr>
            <p:ph type="body" sz="quarter" idx="12"/>
          </p:nvPr>
        </p:nvSpPr>
        <p:spPr>
          <a:xfrm>
            <a:off x="652614" y="1618802"/>
            <a:ext cx="8853336" cy="4788426"/>
          </a:xfrm>
        </p:spPr>
        <p:txBody>
          <a:bodyPr/>
          <a:lstStyle/>
          <a:p>
            <a:pPr marL="285750" indent="-285750">
              <a:buFont typeface="Arial" panose="020B0604020202020204" pitchFamily="34" charset="0"/>
              <a:buChar char="•"/>
            </a:pPr>
            <a:r>
              <a:rPr lang="en-US" sz="1800">
                <a:latin typeface="+mj-lt"/>
              </a:rPr>
              <a:t>Diversion Services help individuals who are currently living in the community, but who are at risk of nursing home placement by providing:</a:t>
            </a:r>
          </a:p>
          <a:p>
            <a:pPr marL="857250" lvl="1" indent="-171450"/>
            <a:r>
              <a:rPr lang="en-US" sz="1800"/>
              <a:t>Assistance with completing community referrals/applications</a:t>
            </a:r>
          </a:p>
          <a:p>
            <a:pPr marL="857250" lvl="1" indent="-171450"/>
            <a:r>
              <a:rPr lang="en-US" sz="1800"/>
              <a:t>Follow‑up support </a:t>
            </a:r>
          </a:p>
          <a:p>
            <a:pPr marL="342900" indent="-342900">
              <a:buFont typeface="Arial" panose="020B0604020202020204" pitchFamily="34" charset="0"/>
              <a:buChar char="•"/>
            </a:pPr>
            <a:r>
              <a:rPr lang="en-US" sz="1800">
                <a:latin typeface="+mj-lt"/>
              </a:rPr>
              <a:t>Individuals must: </a:t>
            </a:r>
          </a:p>
          <a:p>
            <a:pPr marL="857250" lvl="1" indent="-171450"/>
            <a:r>
              <a:rPr lang="en-US" sz="1800"/>
              <a:t>Live in Nevada</a:t>
            </a:r>
          </a:p>
          <a:p>
            <a:pPr marL="857250" lvl="1" indent="-171450"/>
            <a:r>
              <a:rPr lang="en-US" sz="1800"/>
              <a:t>Be at risk of long-term care placement (i.e. repeated hospitalizations or falls).</a:t>
            </a:r>
          </a:p>
          <a:p>
            <a:pPr marL="1028700" lvl="1" indent="-342900">
              <a:buFont typeface="Arial" panose="020B0604020202020204" pitchFamily="34" charset="0"/>
              <a:buChar char="•"/>
            </a:pPr>
            <a:endParaRPr lang="en-US" sz="1600" b="1"/>
          </a:p>
          <a:p>
            <a:pPr marL="457200" lvl="1" indent="0">
              <a:buNone/>
            </a:pPr>
            <a:endParaRPr lang="en-US" sz="1600"/>
          </a:p>
          <a:p>
            <a:endParaRPr lang="en-US" sz="1200"/>
          </a:p>
        </p:txBody>
      </p:sp>
    </p:spTree>
    <p:extLst>
      <p:ext uri="{BB962C8B-B14F-4D97-AF65-F5344CB8AC3E}">
        <p14:creationId xmlns:p14="http://schemas.microsoft.com/office/powerpoint/2010/main" val="566843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81C7B-31DB-BE96-773F-C2DA97E8C8D0}"/>
              </a:ext>
            </a:extLst>
          </p:cNvPr>
          <p:cNvSpPr>
            <a:spLocks noGrp="1"/>
          </p:cNvSpPr>
          <p:nvPr>
            <p:ph type="title"/>
          </p:nvPr>
        </p:nvSpPr>
        <p:spPr/>
        <p:txBody>
          <a:bodyPr>
            <a:normAutofit fontScale="90000"/>
          </a:bodyPr>
          <a:lstStyle/>
          <a:p>
            <a:r>
              <a:rPr lang="en-US"/>
              <a:t>How We Guide You Through the Process</a:t>
            </a:r>
          </a:p>
        </p:txBody>
      </p:sp>
      <p:sp>
        <p:nvSpPr>
          <p:cNvPr id="4" name="Text Placeholder 3">
            <a:extLst>
              <a:ext uri="{FF2B5EF4-FFF2-40B4-BE49-F238E27FC236}">
                <a16:creationId xmlns:a16="http://schemas.microsoft.com/office/drawing/2014/main" id="{88F4F9BB-8F57-A170-717F-7144C4111CD1}"/>
              </a:ext>
            </a:extLst>
          </p:cNvPr>
          <p:cNvSpPr>
            <a:spLocks noGrp="1"/>
          </p:cNvSpPr>
          <p:nvPr>
            <p:ph type="body" sz="quarter" idx="12"/>
          </p:nvPr>
        </p:nvSpPr>
        <p:spPr>
          <a:xfrm>
            <a:off x="585939" y="1683775"/>
            <a:ext cx="9704208" cy="3791847"/>
          </a:xfrm>
        </p:spPr>
        <p:txBody>
          <a:bodyPr/>
          <a:lstStyle/>
          <a:p>
            <a:pPr marL="285750" indent="-285750">
              <a:buFont typeface="Arial" panose="020B0604020202020204" pitchFamily="34" charset="0"/>
              <a:buChar char="•"/>
            </a:pPr>
            <a:r>
              <a:rPr lang="en-US" sz="1700" dirty="0">
                <a:latin typeface="+mj-lt"/>
              </a:rPr>
              <a:t>OCL Health Care Coordinators (HCC) work with facility staff, the recipient's family, and other support systems to ensure the individual can live safely in their home.</a:t>
            </a:r>
            <a:br>
              <a:rPr lang="en-US" sz="1700" dirty="0">
                <a:latin typeface="+mj-lt"/>
              </a:rPr>
            </a:br>
            <a:r>
              <a:rPr lang="en-US" sz="1700" dirty="0">
                <a:latin typeface="+mj-lt"/>
              </a:rPr>
              <a:t>Once </a:t>
            </a:r>
            <a:r>
              <a:rPr lang="en-US" sz="1700">
                <a:latin typeface="+mj-lt"/>
              </a:rPr>
              <a:t>a referral is </a:t>
            </a:r>
            <a:r>
              <a:rPr lang="en-US" sz="1700" dirty="0">
                <a:latin typeface="+mj-lt"/>
              </a:rPr>
              <a:t>received, the OCL HCC will:</a:t>
            </a:r>
          </a:p>
          <a:p>
            <a:pPr marL="971550" lvl="1" indent="-285750">
              <a:buFont typeface="Arial" panose="020B0604020202020204" pitchFamily="34" charset="0"/>
              <a:buChar char="•"/>
            </a:pPr>
            <a:r>
              <a:rPr lang="en-US" sz="1700" dirty="0"/>
              <a:t>Call the individual within five business days of receiving the referral to gather more information.</a:t>
            </a:r>
          </a:p>
          <a:p>
            <a:pPr marL="971550" lvl="1" indent="-285750">
              <a:buFont typeface="Arial" panose="020B0604020202020204" pitchFamily="34" charset="0"/>
              <a:buChar char="•"/>
            </a:pPr>
            <a:r>
              <a:rPr lang="en-US" sz="1700" dirty="0"/>
              <a:t>Coordinate an assessment to identify the services and supports the individual needs in their community, including determining whether they are Medicaid‑eligible to receive MFP funds.</a:t>
            </a:r>
          </a:p>
          <a:p>
            <a:pPr marL="971550" lvl="1" indent="-285750">
              <a:buFont typeface="Arial" panose="020B0604020202020204" pitchFamily="34" charset="0"/>
              <a:buChar char="•"/>
            </a:pPr>
            <a:r>
              <a:rPr lang="en-US" sz="1700" dirty="0"/>
              <a:t>Create a person-centered service plan to ensure needs are being met.</a:t>
            </a:r>
          </a:p>
          <a:p>
            <a:pPr marL="971550" lvl="1" indent="-285750">
              <a:buFont typeface="Arial" panose="020B0604020202020204" pitchFamily="34" charset="0"/>
              <a:buChar char="•"/>
            </a:pPr>
            <a:r>
              <a:rPr lang="en-US" sz="1700" dirty="0"/>
              <a:t>Routine follow‑up to confirm services begin or the individual is put on a waitlist for services.</a:t>
            </a:r>
          </a:p>
          <a:p>
            <a:pPr marL="285750" indent="-285750">
              <a:buFont typeface="Arial" panose="020B0604020202020204" pitchFamily="34" charset="0"/>
              <a:buChar char="•"/>
            </a:pPr>
            <a:endParaRPr lang="en-US" dirty="0">
              <a:latin typeface="+mj-lt"/>
            </a:endParaRPr>
          </a:p>
        </p:txBody>
      </p:sp>
    </p:spTree>
    <p:extLst>
      <p:ext uri="{BB962C8B-B14F-4D97-AF65-F5344CB8AC3E}">
        <p14:creationId xmlns:p14="http://schemas.microsoft.com/office/powerpoint/2010/main" val="1548214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70417-DD62-F226-755E-AA902EF58CB6}"/>
              </a:ext>
            </a:extLst>
          </p:cNvPr>
          <p:cNvSpPr>
            <a:spLocks noGrp="1"/>
          </p:cNvSpPr>
          <p:nvPr>
            <p:ph type="title"/>
          </p:nvPr>
        </p:nvSpPr>
        <p:spPr/>
        <p:txBody>
          <a:bodyPr>
            <a:normAutofit fontScale="90000"/>
          </a:bodyPr>
          <a:lstStyle/>
          <a:p>
            <a:r>
              <a:rPr lang="en-US"/>
              <a:t>How do I apply?</a:t>
            </a:r>
          </a:p>
        </p:txBody>
      </p:sp>
      <p:sp>
        <p:nvSpPr>
          <p:cNvPr id="3" name="Text Placeholder 2">
            <a:extLst>
              <a:ext uri="{FF2B5EF4-FFF2-40B4-BE49-F238E27FC236}">
                <a16:creationId xmlns:a16="http://schemas.microsoft.com/office/drawing/2014/main" id="{F7CEECB4-044E-7092-B0A3-6045F492261C}"/>
              </a:ext>
            </a:extLst>
          </p:cNvPr>
          <p:cNvSpPr>
            <a:spLocks noGrp="1"/>
          </p:cNvSpPr>
          <p:nvPr>
            <p:ph type="body" sz="quarter" idx="12"/>
          </p:nvPr>
        </p:nvSpPr>
        <p:spPr/>
        <p:txBody>
          <a:bodyPr/>
          <a:lstStyle/>
          <a:p>
            <a:pPr marL="285750" indent="-285750">
              <a:buFont typeface="Arial" panose="020B0604020202020204" pitchFamily="34" charset="0"/>
              <a:buChar char="•"/>
            </a:pPr>
            <a:r>
              <a:rPr lang="en-US" sz="1800">
                <a:latin typeface="+mj-lt"/>
              </a:rPr>
              <a:t>You can complete a referral for yourself or for someone you support.</a:t>
            </a:r>
          </a:p>
          <a:p>
            <a:pPr marL="285750" indent="-285750">
              <a:buFont typeface="Arial" panose="020B0604020202020204" pitchFamily="34" charset="0"/>
              <a:buChar char="•"/>
            </a:pPr>
            <a:r>
              <a:rPr lang="en-US" sz="1700">
                <a:solidFill>
                  <a:schemeClr val="tx1"/>
                </a:solidFill>
                <a:latin typeface="+mj-lt"/>
              </a:rPr>
              <a:t>Complete the FOCIS Referral and submit it by</a:t>
            </a:r>
            <a:r>
              <a:rPr lang="en-US" sz="1700">
                <a:latin typeface="+mj-lt"/>
              </a:rPr>
              <a:t>:</a:t>
            </a:r>
          </a:p>
          <a:p>
            <a:pPr lvl="1"/>
            <a:r>
              <a:rPr lang="en-US" sz="1700">
                <a:latin typeface="+mj-lt"/>
              </a:rPr>
              <a:t>Dropping it off at a local ADSD Office</a:t>
            </a:r>
          </a:p>
          <a:p>
            <a:pPr lvl="1"/>
            <a:r>
              <a:rPr lang="en-US" sz="1700">
                <a:latin typeface="+mj-lt"/>
              </a:rPr>
              <a:t>Faxing it to (702) 792-0143</a:t>
            </a:r>
          </a:p>
          <a:p>
            <a:pPr lvl="1"/>
            <a:r>
              <a:rPr lang="en-US" sz="1700">
                <a:latin typeface="+mj-lt"/>
              </a:rPr>
              <a:t>Securely emailing it to </a:t>
            </a:r>
            <a:r>
              <a:rPr lang="en-US" sz="1700">
                <a:latin typeface="+mj-lt"/>
                <a:hlinkClick r:id="rId2">
                  <a:extLst>
                    <a:ext uri="{A12FA001-AC4F-418D-AE19-62706E023703}">
                      <ahyp:hlinkClr xmlns:ahyp="http://schemas.microsoft.com/office/drawing/2018/hyperlinkcolor" val="tx"/>
                    </a:ext>
                  </a:extLst>
                </a:hlinkClick>
              </a:rPr>
              <a:t>CBCSouthintake@adsd.nv.gov</a:t>
            </a:r>
            <a:r>
              <a:rPr lang="en-US" sz="1700">
                <a:latin typeface="+mj-lt"/>
              </a:rPr>
              <a:t> </a:t>
            </a:r>
          </a:p>
          <a:p>
            <a:pPr marL="285750" indent="-285750">
              <a:buFont typeface="Arial" panose="020B0604020202020204" pitchFamily="34" charset="0"/>
              <a:buChar char="•"/>
            </a:pPr>
            <a:r>
              <a:rPr lang="en-US" sz="1700">
                <a:solidFill>
                  <a:schemeClr val="tx1"/>
                </a:solidFill>
                <a:latin typeface="+mj-lt"/>
              </a:rPr>
              <a:t>OR Calling </a:t>
            </a:r>
            <a:r>
              <a:rPr lang="en-US" sz="1700">
                <a:latin typeface="+mj-lt"/>
              </a:rPr>
              <a:t>(702) 486-5764 </a:t>
            </a:r>
          </a:p>
          <a:p>
            <a:endParaRPr lang="en-US"/>
          </a:p>
        </p:txBody>
      </p:sp>
      <p:sp>
        <p:nvSpPr>
          <p:cNvPr id="4" name="Text Placeholder 3">
            <a:extLst>
              <a:ext uri="{FF2B5EF4-FFF2-40B4-BE49-F238E27FC236}">
                <a16:creationId xmlns:a16="http://schemas.microsoft.com/office/drawing/2014/main" id="{67995C0C-FF9B-2E09-3F41-A01D96C25636}"/>
              </a:ext>
            </a:extLst>
          </p:cNvPr>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23460321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6C93493-0088-8534-DE3C-9E5E5A68D29C}"/>
              </a:ext>
            </a:extLst>
          </p:cNvPr>
          <p:cNvSpPr>
            <a:spLocks noGrp="1"/>
          </p:cNvSpPr>
          <p:nvPr>
            <p:ph type="title"/>
          </p:nvPr>
        </p:nvSpPr>
        <p:spPr/>
        <p:txBody>
          <a:bodyPr>
            <a:normAutofit/>
          </a:bodyPr>
          <a:lstStyle/>
          <a:p>
            <a:r>
              <a:rPr lang="en-US"/>
              <a:t>Questions</a:t>
            </a:r>
          </a:p>
        </p:txBody>
      </p:sp>
    </p:spTree>
    <p:extLst>
      <p:ext uri="{BB962C8B-B14F-4D97-AF65-F5344CB8AC3E}">
        <p14:creationId xmlns:p14="http://schemas.microsoft.com/office/powerpoint/2010/main" val="884585374"/>
      </p:ext>
    </p:extLst>
  </p:cSld>
  <p:clrMapOvr>
    <a:masterClrMapping/>
  </p:clrMapOvr>
</p:sld>
</file>

<file path=ppt/theme/theme1.xml><?xml version="1.0" encoding="utf-8"?>
<a:theme xmlns:a="http://schemas.openxmlformats.org/drawingml/2006/main" name="Office 2013 - 2022 Theme">
  <a:themeElements>
    <a:clrScheme name="508EFF">
      <a:dk1>
        <a:srgbClr val="000000"/>
      </a:dk1>
      <a:lt1>
        <a:srgbClr val="FFFFFF"/>
      </a:lt1>
      <a:dk2>
        <a:srgbClr val="44546A"/>
      </a:dk2>
      <a:lt2>
        <a:srgbClr val="E7E6E6"/>
      </a:lt2>
      <a:accent1>
        <a:srgbClr val="5465E3"/>
      </a:accent1>
      <a:accent2>
        <a:srgbClr val="F75C8D"/>
      </a:accent2>
      <a:accent3>
        <a:srgbClr val="F06959"/>
      </a:accent3>
      <a:accent4>
        <a:srgbClr val="FFBC00"/>
      </a:accent4>
      <a:accent5>
        <a:srgbClr val="508EFF"/>
      </a:accent5>
      <a:accent6>
        <a:srgbClr val="652865"/>
      </a:accent6>
      <a:hlink>
        <a:srgbClr val="FF652A"/>
      </a:hlink>
      <a:folHlink>
        <a:srgbClr val="F22F2F"/>
      </a:folHlink>
    </a:clrScheme>
    <a:fontScheme name="Gill Sans M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DSD_Powerpoint_Template" id="{D3ADB3BD-5314-DE4A-8F68-47D850A6808D}" vid="{500269EB-0679-B748-AF17-F272C515324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8872267f-6746-44ff-b021-b495eb430484" xsi:nil="true"/>
    <lcf76f155ced4ddcb4097134ff3c332f xmlns="a2e7697d-0dc8-4bda-acc9-2e62428f36ed">
      <Terms xmlns="http://schemas.microsoft.com/office/infopath/2007/PartnerControls"/>
    </lcf76f155ced4ddcb4097134ff3c332f>
    <Content_x0020_Type xmlns="a2e7697d-0dc8-4bda-acc9-2e62428f36ed" xsi:nil="true"/>
    <Sort_x0020_By xmlns="a2e7697d-0dc8-4bda-acc9-2e62428f36ed" xsi:nil="true"/>
    <MediaLengthInSeconds xmlns="a2e7697d-0dc8-4bda-acc9-2e62428f36ed"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4881278A71D1B459EDD5C371DBE2C7A" ma:contentTypeVersion="20" ma:contentTypeDescription="Create a new document." ma:contentTypeScope="" ma:versionID="9076f10713b7be4084a592722c0bfddb">
  <xsd:schema xmlns:xsd="http://www.w3.org/2001/XMLSchema" xmlns:xs="http://www.w3.org/2001/XMLSchema" xmlns:p="http://schemas.microsoft.com/office/2006/metadata/properties" xmlns:ns2="a2e7697d-0dc8-4bda-acc9-2e62428f36ed" xmlns:ns3="513468ce-a2aa-4e94-a851-1ddb0100a095" xmlns:ns4="8872267f-6746-44ff-b021-b495eb430484" targetNamespace="http://schemas.microsoft.com/office/2006/metadata/properties" ma:root="true" ma:fieldsID="07fa03730ef5a0d1f1a1832cafa26b37" ns2:_="" ns3:_="" ns4:_="">
    <xsd:import namespace="a2e7697d-0dc8-4bda-acc9-2e62428f36ed"/>
    <xsd:import namespace="513468ce-a2aa-4e94-a851-1ddb0100a095"/>
    <xsd:import namespace="8872267f-6746-44ff-b021-b495eb430484"/>
    <xsd:element name="properties">
      <xsd:complexType>
        <xsd:sequence>
          <xsd:element name="documentManagement">
            <xsd:complexType>
              <xsd:all>
                <xsd:element ref="ns2:Sort_x0020_By" minOccurs="0"/>
                <xsd:element ref="ns2:Content_x0020_Type" minOccurs="0"/>
                <xsd:element ref="ns2:MediaServiceMetadata" minOccurs="0"/>
                <xsd:element ref="ns2:MediaServiceFastMetadata"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LengthInSeconds" minOccurs="0"/>
                <xsd:element ref="ns2:MediaServiceObjectDetectorVersions" minOccurs="0"/>
                <xsd:element ref="ns2:lcf76f155ced4ddcb4097134ff3c332f" minOccurs="0"/>
                <xsd:element ref="ns4:TaxCatchAll"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2e7697d-0dc8-4bda-acc9-2e62428f36ed" elementFormDefault="qualified">
    <xsd:import namespace="http://schemas.microsoft.com/office/2006/documentManagement/types"/>
    <xsd:import namespace="http://schemas.microsoft.com/office/infopath/2007/PartnerControls"/>
    <xsd:element name="Sort_x0020_By" ma:index="8" nillable="true" ma:displayName="Sort By" ma:decimals="0" ma:description="Documents sorted by this number" ma:internalName="Sort_x0020_By" ma:readOnly="false" ma:percentage="FALSE">
      <xsd:simpleType>
        <xsd:restriction base="dms:Number"/>
      </xsd:simpleType>
    </xsd:element>
    <xsd:element name="Content_x0020_Type" ma:index="9" nillable="true" ma:displayName="Content Type" ma:format="Dropdown" ma:internalName="Content_x0020_Type" ma:readOnly="false">
      <xsd:simpleType>
        <xsd:restriction base="dms:Choice">
          <xsd:enumeration value="ADSD Common Forms"/>
          <xsd:enumeration value="Agency Letterhead"/>
          <xsd:enumeration value="Critical Incident Report"/>
          <xsd:enumeration value="External Reviews"/>
          <xsd:enumeration value="Meeting Info"/>
          <xsd:enumeration value="Legislature"/>
          <xsd:enumeration value="Person Centered Thinking"/>
          <xsd:enumeration value="AT&amp;T Phone Log"/>
          <xsd:enumeration value="Templates"/>
          <xsd:enumeration value="Training Presentations"/>
          <xsd:enumeration value="Training Requests"/>
          <xsd:enumeration value="Travel"/>
          <xsd:enumeration value="Voter Registration"/>
          <xsd:enumeration value="Overtime"/>
          <xsd:enumeration value="Purchase Order"/>
        </xsd:restriction>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a13bb73f-e2d2-482b-8e61-3bf6a9fa62fa" ma:termSetId="09814cd3-568e-fe90-9814-8d621ff8fb84" ma:anchorId="fba54fb3-c3e1-fe81-a776-ca4b69148c4d" ma:open="true" ma:isKeyword="false">
      <xsd:complexType>
        <xsd:sequence>
          <xsd:element ref="pc:Terms" minOccurs="0" maxOccurs="1"/>
        </xsd:sequence>
      </xsd:complex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13468ce-a2aa-4e94-a851-1ddb0100a095"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872267f-6746-44ff-b021-b495eb430484"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b42f7ff7-3b5d-45d9-9b7a-39dfb59a4dc6}" ma:internalName="TaxCatchAll" ma:showField="CatchAllData" ma:web="8872267f-6746-44ff-b021-b495eb43048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5FD86E9-C2E1-4DD1-A9DA-B6590B5BC244}">
  <ds:schemaRefs>
    <ds:schemaRef ds:uri="http://schemas.microsoft.com/sharepoint/v3/contenttype/forms"/>
  </ds:schemaRefs>
</ds:datastoreItem>
</file>

<file path=customXml/itemProps2.xml><?xml version="1.0" encoding="utf-8"?>
<ds:datastoreItem xmlns:ds="http://schemas.openxmlformats.org/officeDocument/2006/customXml" ds:itemID="{9A87962B-356B-488B-8D68-526520F37204}">
  <ds:schemaRefs>
    <ds:schemaRef ds:uri="http://schemas.microsoft.com/office/infopath/2007/PartnerControls"/>
    <ds:schemaRef ds:uri="a2e7697d-0dc8-4bda-acc9-2e62428f36ed"/>
    <ds:schemaRef ds:uri="http://purl.org/dc/dcmitype/"/>
    <ds:schemaRef ds:uri="http://www.w3.org/XML/1998/namespace"/>
    <ds:schemaRef ds:uri="http://purl.org/dc/elements/1.1/"/>
    <ds:schemaRef ds:uri="8872267f-6746-44ff-b021-b495eb430484"/>
    <ds:schemaRef ds:uri="http://schemas.microsoft.com/office/2006/documentManagement/types"/>
    <ds:schemaRef ds:uri="http://schemas.microsoft.com/office/2006/metadata/properties"/>
    <ds:schemaRef ds:uri="http://schemas.openxmlformats.org/package/2006/metadata/core-properties"/>
    <ds:schemaRef ds:uri="513468ce-a2aa-4e94-a851-1ddb0100a095"/>
    <ds:schemaRef ds:uri="http://purl.org/dc/terms/"/>
  </ds:schemaRefs>
</ds:datastoreItem>
</file>

<file path=customXml/itemProps3.xml><?xml version="1.0" encoding="utf-8"?>
<ds:datastoreItem xmlns:ds="http://schemas.openxmlformats.org/officeDocument/2006/customXml" ds:itemID="{2276D029-EF27-4884-8F3B-CF7647CF146C}">
  <ds:schemaRefs>
    <ds:schemaRef ds:uri="513468ce-a2aa-4e94-a851-1ddb0100a095"/>
    <ds:schemaRef ds:uri="8872267f-6746-44ff-b021-b495eb430484"/>
    <ds:schemaRef ds:uri="a2e7697d-0dc8-4bda-acc9-2e62428f36e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ADSD_Powerpoint_Template</Template>
  <TotalTime>8</TotalTime>
  <Words>639</Words>
  <Application>Microsoft Office PowerPoint</Application>
  <PresentationFormat>Widescreen</PresentationFormat>
  <Paragraphs>55</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Aptos</vt:lpstr>
      <vt:lpstr>Arial</vt:lpstr>
      <vt:lpstr>Century Gothic</vt:lpstr>
      <vt:lpstr>Gill Sans MT</vt:lpstr>
      <vt:lpstr>Greycliff CF</vt:lpstr>
      <vt:lpstr>Wingdings</vt:lpstr>
      <vt:lpstr>Office 2013 - 2022 Theme</vt:lpstr>
      <vt:lpstr>Transition and Diversion Services </vt:lpstr>
      <vt:lpstr>  Ashlee Pelusio, FOCIS Supervisor  Health Care Coordinator IV, LSW  Apelusio@adsd.nv.gov  702-486-3674  </vt:lpstr>
      <vt:lpstr>OCL supports older adults, people with disabilities, and caregivers by providing voluntary home and community‑based services that promote independence and help individuals remain in their homes rather than entering institutional care.    This support also includes transition and diversion services that are provided by OCL’s Facility Outreach and Community Integration Services (FOCIS) program and a federal demonstration grant called Money Follows the Person (MFP). </vt:lpstr>
      <vt:lpstr>Transition Services</vt:lpstr>
      <vt:lpstr>Transition Services Continued</vt:lpstr>
      <vt:lpstr>Diversion Services</vt:lpstr>
      <vt:lpstr>How We Guide You Through the Process</vt:lpstr>
      <vt:lpstr>How do I apply?</vt:lpstr>
      <vt:lpstr>Questions</vt:lpstr>
      <vt:lpstr>Acronyms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OCL Transition and Diversion</dc:title>
  <dc:creator>Ashlee Pelusio</dc:creator>
  <cp:lastModifiedBy>Dawn Lyons</cp:lastModifiedBy>
  <cp:revision>3</cp:revision>
  <dcterms:created xsi:type="dcterms:W3CDTF">2026-01-05T16:41:06Z</dcterms:created>
  <dcterms:modified xsi:type="dcterms:W3CDTF">2026-04-08T16:04:55Z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0x01010004881278A71D1B459EDD5C371DBE2C7A</vt:lpwstr>
  </property>
  <property fmtid="{D5CDD505-2E9C-101B-9397-08002B2CF9AE}" pid="3" name="Order">
    <vt:lpwstr>73500.0000000000</vt:lpwstr>
  </property>
  <property fmtid="{D5CDD505-2E9C-101B-9397-08002B2CF9AE}" pid="4" name="xd_ProgID">
    <vt:lpwstr/>
  </property>
  <property fmtid="{D5CDD505-2E9C-101B-9397-08002B2CF9AE}" pid="5" name="MediaServiceImageTags">
    <vt:lpwstr/>
  </property>
  <property fmtid="{D5CDD505-2E9C-101B-9397-08002B2CF9AE}" pid="6" name="ComplianceAssetId">
    <vt:lpwstr/>
  </property>
  <property fmtid="{D5CDD505-2E9C-101B-9397-08002B2CF9AE}" pid="7" name="TemplateUrl">
    <vt:lpwstr/>
  </property>
  <property fmtid="{D5CDD505-2E9C-101B-9397-08002B2CF9AE}" pid="8" name="_ExtendedDescription">
    <vt:lpwstr/>
  </property>
  <property fmtid="{D5CDD505-2E9C-101B-9397-08002B2CF9AE}" pid="9" name="TriggerFlowInfo">
    <vt:lpwstr/>
  </property>
  <property fmtid="{D5CDD505-2E9C-101B-9397-08002B2CF9AE}" pid="10" name="xd_Signature">
    <vt:lpwstr/>
  </property>
</Properties>
</file>